
<file path=[Content_Types].xml><?xml version="1.0" encoding="utf-8"?>
<Types xmlns="http://schemas.openxmlformats.org/package/2006/content-types">
  <Default Extension="tmp" ContentType="image/png"/>
  <Default Extension="mp3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3" r:id="rId3"/>
  </p:sldMasterIdLst>
  <p:notesMasterIdLst>
    <p:notesMasterId r:id="rId6"/>
  </p:notesMasterIdLst>
  <p:sldIdLst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D736-F0FE-4DD4-A41B-393F257DAC1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0200B-8462-46CA-AADC-A9FD0A43C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8433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/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799" y="311590"/>
            <a:ext cx="388620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5362"/>
            <a:ext cx="933254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629400" y="44211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Department of ICT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  <p:hf hdr="0" dt="0"/>
  <p:txStyles>
    <p:titleStyle>
      <a:lvl1pPr marL="0" indent="0" algn="ct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None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Arial Black" panose="020B0A040201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/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799" y="311590"/>
            <a:ext cx="388620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722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9332"/>
            <a:ext cx="933254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457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Department of ICT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120624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  <p:hf hdr="0" dt="0"/>
  <p:txStyles>
    <p:titleStyle>
      <a:lvl1pPr marL="0" indent="0" algn="ct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None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Arial Black" panose="020B0A040201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bg2">
                <a:tint val="98000"/>
                <a:shade val="90000"/>
                <a:satMod val="160000"/>
                <a:lumMod val="100000"/>
              </a:schemeClr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/>
            </a:gs>
          </a:gsLst>
          <a:path path="circle">
            <a:fillToRect l="20000" t="10000" r="20000" b="6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0799" y="311590"/>
            <a:ext cx="388620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9332"/>
            <a:ext cx="933254" cy="9144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457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Department of ICT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9015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  <p:hf hdr="0" dt="0"/>
  <p:txStyles>
    <p:titleStyle>
      <a:lvl1pPr marL="0" indent="0" algn="ct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None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Arial Black" panose="020B0A040201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04800"/>
            <a:ext cx="4648200" cy="1470025"/>
          </a:xfrm>
        </p:spPr>
        <p:txBody>
          <a:bodyPr/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8077200" cy="3048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EDGE Program ensures participants are well-versed in the latest technologies and innovations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Teaches essential computer skills, from basic operation to </a:t>
            </a:r>
            <a:r>
              <a:rPr lang="en-US" dirty="0" smtClean="0">
                <a:solidFill>
                  <a:schemeClr val="tx1"/>
                </a:solidFill>
              </a:rPr>
              <a:t>advanced </a:t>
            </a:r>
            <a:r>
              <a:rPr lang="en-US" dirty="0">
                <a:solidFill>
                  <a:schemeClr val="tx1"/>
                </a:solidFill>
              </a:rPr>
              <a:t>programming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Provides certifications that add value to a resume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Builds confidence in using technology effectively.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51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04800"/>
            <a:ext cx="4648200" cy="1470025"/>
          </a:xfrm>
        </p:spPr>
        <p:txBody>
          <a:bodyPr/>
          <a:lstStyle/>
          <a:p>
            <a:r>
              <a:rPr lang="en-US" dirty="0" smtClean="0"/>
              <a:t>EDGE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  <p:pic>
        <p:nvPicPr>
          <p:cNvPr id="4" name="Birds_ringtone_alarm_beautiful_😍_sound_relaxing(128k)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2133600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3277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audio>
              <p:cMediaNode vol="80000">
                <p:cTn id="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118</TotalTime>
  <Words>46</Words>
  <Application>Microsoft Office PowerPoint</Application>
  <PresentationFormat>On-screen Show (4:3)</PresentationFormat>
  <Paragraphs>8</Paragraphs>
  <Slides>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Slipstream</vt:lpstr>
      <vt:lpstr>1_Slipstream</vt:lpstr>
      <vt:lpstr>2_Slipstream</vt:lpstr>
      <vt:lpstr>EDGE</vt:lpstr>
      <vt:lpstr>EDGE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2024-12-09T17:23:44Z</dcterms:created>
  <dcterms:modified xsi:type="dcterms:W3CDTF">2024-12-19T04:55:01Z</dcterms:modified>
</cp:coreProperties>
</file>