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5" autoAdjust="0"/>
    <p:restoredTop sz="94660"/>
  </p:normalViewPr>
  <p:slideViewPr>
    <p:cSldViewPr>
      <p:cViewPr varScale="1">
        <p:scale>
          <a:sx n="106" d="100"/>
          <a:sy n="106" d="100"/>
        </p:scale>
        <p:origin x="115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11/09/2018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500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11/09/2018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23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11/09/2018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19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11/09/2018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651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11/09/2018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88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11/09/2018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82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11/09/2018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19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11/09/2018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08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11/09/2018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8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11/09/2018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808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11/09/2018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85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AC69-9D73-4748-A263-8EEBF1EB6042}" type="datetimeFigureOut">
              <a:rPr lang="en-AU" smtClean="0"/>
              <a:t>11/09/2018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77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" y="1988839"/>
            <a:ext cx="9144000" cy="28507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12"/>
          <p:cNvSpPr/>
          <p:nvPr/>
        </p:nvSpPr>
        <p:spPr>
          <a:xfrm>
            <a:off x="589986" y="2952563"/>
            <a:ext cx="79640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ctive </a:t>
            </a:r>
            <a:r>
              <a: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irectory </a:t>
            </a:r>
            <a:r>
              <a: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earch</a:t>
            </a:r>
            <a:endParaRPr lang="en-US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19626" y="3645024"/>
            <a:ext cx="450475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 solution for exporting attributes</a:t>
            </a:r>
            <a:endParaRPr 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82" y="2156053"/>
            <a:ext cx="534936" cy="5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7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Duguid, Tony</cp:lastModifiedBy>
  <cp:revision>21</cp:revision>
  <dcterms:created xsi:type="dcterms:W3CDTF">2018-02-04T11:33:41Z</dcterms:created>
  <dcterms:modified xsi:type="dcterms:W3CDTF">2018-09-11T00:37:42Z</dcterms:modified>
</cp:coreProperties>
</file>