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7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8DB3-0FCB-461D-87CA-9D08468AC58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E9FC-E860-474D-AF39-249E501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167259"/>
            <a:ext cx="5964457" cy="348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1" y="334519"/>
            <a:ext cx="5734013" cy="315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1" y="3639645"/>
            <a:ext cx="6007608" cy="31300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772" y="3905048"/>
            <a:ext cx="6286989" cy="26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Adeel Sultan Khan</dc:creator>
  <cp:lastModifiedBy>Muhammad Adeel Sultan Khan</cp:lastModifiedBy>
  <cp:revision>8</cp:revision>
  <dcterms:created xsi:type="dcterms:W3CDTF">2017-10-21T01:07:12Z</dcterms:created>
  <dcterms:modified xsi:type="dcterms:W3CDTF">2017-10-21T18:43:07Z</dcterms:modified>
</cp:coreProperties>
</file>