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7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3" y="194565"/>
            <a:ext cx="4960837" cy="3513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40" y="281686"/>
            <a:ext cx="6268720" cy="3014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1" y="3810000"/>
            <a:ext cx="5252719" cy="2856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3468173"/>
            <a:ext cx="6207759" cy="31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Adeel Sultan Khan</dc:creator>
  <cp:lastModifiedBy>Muhammad Adeel Sultan Khan</cp:lastModifiedBy>
  <cp:revision>4</cp:revision>
  <dcterms:created xsi:type="dcterms:W3CDTF">2017-10-21T01:07:12Z</dcterms:created>
  <dcterms:modified xsi:type="dcterms:W3CDTF">2017-10-21T05:05:17Z</dcterms:modified>
</cp:coreProperties>
</file>