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9" r:id="rId3"/>
    <p:sldId id="260" r:id="rId4"/>
    <p:sldId id="257" r:id="rId5"/>
    <p:sldId id="261" r:id="rId6"/>
    <p:sldId id="294" r:id="rId7"/>
    <p:sldId id="295" r:id="rId8"/>
    <p:sldId id="296" r:id="rId9"/>
    <p:sldId id="263" r:id="rId10"/>
    <p:sldId id="262" r:id="rId11"/>
    <p:sldId id="297" r:id="rId12"/>
    <p:sldId id="298" r:id="rId13"/>
    <p:sldId id="299" r:id="rId14"/>
    <p:sldId id="300" r:id="rId15"/>
    <p:sldId id="265" r:id="rId16"/>
    <p:sldId id="301" r:id="rId17"/>
    <p:sldId id="266" r:id="rId18"/>
    <p:sldId id="302" r:id="rId19"/>
    <p:sldId id="303" r:id="rId20"/>
    <p:sldId id="277" r:id="rId21"/>
  </p:sldIdLst>
  <p:sldSz cx="9144000" cy="5143500" type="screen16x9"/>
  <p:notesSz cx="6858000" cy="9144000"/>
  <p:embeddedFontLst>
    <p:embeddedFont>
      <p:font typeface="Patrick Hand SC" panose="020B0604020202020204" charset="0"/>
      <p:regular r:id="rId23"/>
    </p:embeddedFont>
    <p:embeddedFont>
      <p:font typeface="Patrick Hand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F9CCB-7374-4C7E-9283-AB771CD951A0}">
  <a:tblStyle styleId="{590F9CCB-7374-4C7E-9283-AB771CD95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E3678D-9CD2-4698-9CB9-EA7EA3A461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8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35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10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507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838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09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01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52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577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876225" y="1420400"/>
            <a:ext cx="2345100" cy="31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6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2205317" y="961346"/>
            <a:ext cx="4912284" cy="31891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u="sng" dirty="0" smtClean="0"/>
              <a:t>CSS BOX </a:t>
            </a:r>
            <a:br>
              <a:rPr lang="en" sz="8000" b="1" u="sng" dirty="0" smtClean="0"/>
            </a:br>
            <a:r>
              <a:rPr lang="en" sz="8000" b="1" u="sng" dirty="0" smtClean="0"/>
              <a:t>MODEL</a:t>
            </a:r>
            <a:endParaRPr sz="8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2213875" y="2269150"/>
            <a:ext cx="4716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Big concept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2213875" y="3411555"/>
            <a:ext cx="4716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4639808" y="955220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1473078">
            <a:off x="3478170" y="1601627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 rot="2487314">
            <a:off x="4182387" y="2273458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26" y="651629"/>
            <a:ext cx="5604504" cy="3793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654254" y="649420"/>
            <a:ext cx="5887500" cy="7367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BORDER</a:t>
            </a:r>
            <a:endParaRPr sz="4000" b="1"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1654254" y="1542026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you to specify the style, width, and color of an element's border.</a:t>
            </a:r>
            <a:endParaRPr lang="en-US" dirty="0" smtClean="0">
              <a:solidFill>
                <a:schemeClr val="tx2">
                  <a:lumMod val="2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Border can be applied to any block element.</a:t>
            </a:r>
          </a:p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Borders always come always come outside the padding area but inside the margin area.</a:t>
            </a:r>
          </a:p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Border properties cannot have negative values.</a:t>
            </a:r>
          </a:p>
          <a:p>
            <a:pPr lvl="0"/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028951" y="871134"/>
            <a:ext cx="2919672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3500" b="1" dirty="0" smtClean="0"/>
              <a:t>Border</a:t>
            </a:r>
            <a:r>
              <a:rPr lang="en-US" sz="3500" dirty="0" smtClean="0"/>
              <a:t> </a:t>
            </a:r>
            <a:r>
              <a:rPr lang="en-US" sz="3500" b="1" dirty="0" smtClean="0"/>
              <a:t>consists </a:t>
            </a:r>
            <a:r>
              <a:rPr lang="en-US" sz="3500" b="1" dirty="0"/>
              <a:t>of: </a:t>
            </a:r>
            <a:endParaRPr lang="en-US" b="1" dirty="0"/>
          </a:p>
          <a:p>
            <a:pPr marL="0" lvl="0" indent="0">
              <a:buNone/>
            </a:pPr>
            <a:endParaRPr lang="en-US" sz="100" b="1" dirty="0"/>
          </a:p>
          <a:p>
            <a:pPr marL="342900" indent="-342900"/>
            <a:r>
              <a:rPr lang="en-US" sz="3200" dirty="0" smtClean="0"/>
              <a:t> Left Border</a:t>
            </a:r>
          </a:p>
          <a:p>
            <a:pPr marL="342900" indent="-342900"/>
            <a:r>
              <a:rPr lang="en-US" sz="3200" dirty="0" smtClean="0"/>
              <a:t>Right </a:t>
            </a:r>
            <a:r>
              <a:rPr lang="en-US" sz="3200" dirty="0"/>
              <a:t>Border</a:t>
            </a:r>
            <a:endParaRPr lang="en-US" sz="3200" dirty="0" smtClean="0"/>
          </a:p>
          <a:p>
            <a:pPr marL="342900" indent="-342900"/>
            <a:r>
              <a:rPr lang="en-US" sz="3200" dirty="0" smtClean="0"/>
              <a:t>Top </a:t>
            </a:r>
            <a:r>
              <a:rPr lang="en-US" sz="3200" dirty="0"/>
              <a:t>Border</a:t>
            </a:r>
            <a:endParaRPr lang="en-US" sz="3200" dirty="0" smtClean="0"/>
          </a:p>
          <a:p>
            <a:pPr marL="342900" indent="-342900"/>
            <a:r>
              <a:rPr lang="en-US" sz="3200" dirty="0" smtClean="0"/>
              <a:t>Bottom </a:t>
            </a:r>
            <a:r>
              <a:rPr lang="en-US" sz="3200" dirty="0"/>
              <a:t>Border</a:t>
            </a:r>
            <a:endParaRPr lang="en-US" sz="3200" dirty="0" smtClean="0"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73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664272" y="1342400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 smtClean="0"/>
              <a:t>CSS</a:t>
            </a:r>
          </a:p>
          <a:p>
            <a:pPr marL="101600" indent="0">
              <a:buNone/>
            </a:pPr>
            <a:r>
              <a:rPr lang="en-US" sz="1100" b="1" dirty="0" smtClean="0"/>
              <a:t>     &lt;style&gt;</a:t>
            </a:r>
          </a:p>
          <a:p>
            <a:pPr marL="101600" indent="0">
              <a:buNone/>
            </a:pPr>
            <a:r>
              <a:rPr lang="en-US" sz="1100" dirty="0"/>
              <a:t>.</a:t>
            </a:r>
            <a:r>
              <a:rPr lang="en-US" sz="1100" dirty="0" smtClean="0"/>
              <a:t>dot  {</a:t>
            </a:r>
            <a:r>
              <a:rPr lang="en-US" sz="1100" dirty="0"/>
              <a:t>  border-style: dotted;</a:t>
            </a:r>
          </a:p>
          <a:p>
            <a:pPr marL="101600" indent="0">
              <a:buNone/>
            </a:pPr>
            <a:r>
              <a:rPr lang="en-US" sz="1100" dirty="0"/>
              <a:t>    width: 140px</a:t>
            </a:r>
            <a:r>
              <a:rPr lang="en-US" sz="1100" dirty="0" smtClean="0"/>
              <a:t>;    }</a:t>
            </a:r>
            <a:endParaRPr lang="en-US" sz="1100" dirty="0"/>
          </a:p>
          <a:p>
            <a:pPr marL="101600" indent="0">
              <a:buNone/>
            </a:pPr>
            <a:r>
              <a:rPr lang="en-US" sz="1100" dirty="0"/>
              <a:t>.inset </a:t>
            </a:r>
            <a:r>
              <a:rPr lang="en-US" sz="1100" dirty="0" smtClean="0"/>
              <a:t> {  border-style: inset;</a:t>
            </a:r>
          </a:p>
          <a:p>
            <a:pPr marL="101600" indent="0">
              <a:buNone/>
            </a:pPr>
            <a:r>
              <a:rPr lang="en-US" sz="1100" dirty="0" smtClean="0"/>
              <a:t> </a:t>
            </a:r>
            <a:r>
              <a:rPr lang="en-US" sz="1100" dirty="0"/>
              <a:t>  width: 140px</a:t>
            </a:r>
            <a:r>
              <a:rPr lang="en-US" sz="1100" dirty="0" smtClean="0"/>
              <a:t>;   }</a:t>
            </a:r>
            <a:endParaRPr lang="en-US" sz="1100" dirty="0"/>
          </a:p>
          <a:p>
            <a:pPr marL="101600" indent="0">
              <a:buNone/>
            </a:pPr>
            <a:r>
              <a:rPr lang="en-US" sz="1100" dirty="0"/>
              <a:t>.</a:t>
            </a:r>
            <a:r>
              <a:rPr lang="en-US" sz="1100" dirty="0" smtClean="0"/>
              <a:t>dash{ </a:t>
            </a:r>
            <a:r>
              <a:rPr lang="en-US" sz="1100" dirty="0"/>
              <a:t>  border-style: dashed;</a:t>
            </a:r>
          </a:p>
          <a:p>
            <a:pPr marL="101600" indent="0">
              <a:buNone/>
            </a:pPr>
            <a:r>
              <a:rPr lang="en-US" sz="1100" dirty="0"/>
              <a:t>    width: 140px</a:t>
            </a:r>
            <a:r>
              <a:rPr lang="en-US" sz="1100" dirty="0" smtClean="0"/>
              <a:t>;    }</a:t>
            </a:r>
            <a:endParaRPr lang="en-US" sz="1100" dirty="0"/>
          </a:p>
          <a:p>
            <a:pPr marL="101600" indent="0">
              <a:buNone/>
            </a:pPr>
            <a:r>
              <a:rPr lang="en-US" sz="1100" dirty="0"/>
              <a:t>.</a:t>
            </a:r>
            <a:r>
              <a:rPr lang="en-US" sz="1100" dirty="0" smtClean="0"/>
              <a:t>mix    {   border-style</a:t>
            </a:r>
            <a:r>
              <a:rPr lang="en-US" sz="1100" dirty="0"/>
              <a:t>: dotted dashed solid double;</a:t>
            </a:r>
          </a:p>
          <a:p>
            <a:pPr marL="101600" indent="0">
              <a:buNone/>
            </a:pPr>
            <a:r>
              <a:rPr lang="en-US" sz="1100" dirty="0"/>
              <a:t>    width: 140px</a:t>
            </a:r>
            <a:r>
              <a:rPr lang="en-US" sz="1100" dirty="0" smtClean="0"/>
              <a:t>;}</a:t>
            </a:r>
            <a:endParaRPr lang="en-US" sz="1100" dirty="0"/>
          </a:p>
          <a:p>
            <a:pPr marL="101600" indent="0">
              <a:buNone/>
            </a:pPr>
            <a:r>
              <a:rPr lang="en-US" sz="1100" b="1" dirty="0" smtClean="0"/>
              <a:t>&lt;/style</a:t>
            </a:r>
            <a:r>
              <a:rPr lang="en-US" sz="1100" b="1" dirty="0"/>
              <a:t>&gt;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628250" y="8969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BORDER STYLES</a:t>
            </a:r>
            <a:endParaRPr sz="4000" b="1"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1850700" y="1392966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 smtClean="0"/>
              <a:t>HTML</a:t>
            </a:r>
          </a:p>
          <a:p>
            <a:pPr marL="101600" indent="0">
              <a:buNone/>
            </a:pPr>
            <a:r>
              <a:rPr lang="en-US" sz="1100" b="1" dirty="0" smtClean="0"/>
              <a:t>&lt;body&gt;</a:t>
            </a:r>
          </a:p>
          <a:p>
            <a:pPr marL="101600" indent="0">
              <a:buNone/>
            </a:pPr>
            <a:r>
              <a:rPr lang="en-US" sz="1100" b="1" dirty="0" smtClean="0"/>
              <a:t>  </a:t>
            </a:r>
            <a:r>
              <a:rPr lang="en-US" sz="1100" b="1" dirty="0"/>
              <a:t>    </a:t>
            </a:r>
            <a:r>
              <a:rPr lang="en-US" sz="1100" dirty="0"/>
              <a:t> &lt;div class="dot"&gt;A Dotted border.&lt;/div&gt;&lt;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101600" indent="0">
              <a:buNone/>
            </a:pPr>
            <a:r>
              <a:rPr lang="en-US" sz="1100" dirty="0"/>
              <a:t>    &lt;div class="inset"&gt;An inset border.&lt;/div&gt;&lt;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101600" indent="0">
              <a:buNone/>
            </a:pPr>
            <a:r>
              <a:rPr lang="en-US" sz="1100" dirty="0"/>
              <a:t>    &lt;div class="dash"&gt;A dashed border.&lt;/div&gt;&lt;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101600" indent="0">
              <a:buNone/>
            </a:pPr>
            <a:r>
              <a:rPr lang="en-US" sz="1100" dirty="0"/>
              <a:t>    &lt;div class="mix"&gt;A mixed border.&lt;/div&gt;&lt;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0" lvl="0" indent="0">
              <a:buNone/>
            </a:pPr>
            <a:endParaRPr lang="en-US"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&lt;/body&gt;</a:t>
            </a:r>
            <a:endParaRPr sz="1100" b="1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13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3884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4639808" y="955220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1473078">
            <a:off x="3478170" y="1601627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 rot="2487314">
            <a:off x="4182387" y="2273458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216" y="652792"/>
            <a:ext cx="4154261" cy="39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648933" y="290946"/>
            <a:ext cx="2799684" cy="9499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CSS POSITIONING</a:t>
            </a:r>
            <a:endParaRPr sz="3200" b="1" dirty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1635398" y="1240864"/>
            <a:ext cx="2999267" cy="34059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300" dirty="0" smtClean="0"/>
              <a:t>The position CSS property</a:t>
            </a:r>
            <a:r>
              <a:rPr lang="en-US" sz="2300" dirty="0"/>
              <a:t> </a:t>
            </a:r>
            <a:r>
              <a:rPr lang="en-US" sz="2300" dirty="0" smtClean="0"/>
              <a:t>sets how an element is positioned in a document.</a:t>
            </a:r>
          </a:p>
          <a:p>
            <a:pPr marL="0" lvl="0" indent="0">
              <a:buNone/>
            </a:pPr>
            <a:endParaRPr lang="en-US" sz="300" dirty="0" smtClean="0"/>
          </a:p>
          <a:p>
            <a:pPr marL="0" lvl="0" indent="0">
              <a:buNone/>
            </a:pPr>
            <a:r>
              <a:rPr lang="en-US" sz="2300" dirty="0" smtClean="0"/>
              <a:t>The positions that applied on CSS box.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dirty="0" smtClean="0"/>
              <a:t>Relative Positioning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dirty="0" smtClean="0"/>
              <a:t>Absolute Positioning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endParaRPr sz="23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6126" b="346"/>
          <a:stretch/>
        </p:blipFill>
        <p:spPr>
          <a:xfrm rot="581973">
            <a:off x="5551917" y="1326034"/>
            <a:ext cx="1916409" cy="2314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664272" y="1342400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 smtClean="0"/>
              <a:t>CSS</a:t>
            </a:r>
          </a:p>
          <a:p>
            <a:pPr marL="101600" indent="0">
              <a:buNone/>
            </a:pPr>
            <a:r>
              <a:rPr lang="en-US" sz="1100" b="1" dirty="0" smtClean="0"/>
              <a:t>     &lt;style&gt;</a:t>
            </a:r>
          </a:p>
          <a:p>
            <a:pPr marL="101600" indent="0">
              <a:buNone/>
            </a:pPr>
            <a:r>
              <a:rPr lang="en-US" sz="1100" dirty="0"/>
              <a:t>.</a:t>
            </a:r>
            <a:r>
              <a:rPr lang="en-US" sz="1100" dirty="0" smtClean="0"/>
              <a:t>absolute{ </a:t>
            </a:r>
            <a:r>
              <a:rPr lang="en-US" sz="1100" dirty="0"/>
              <a:t>position: </a:t>
            </a:r>
            <a:r>
              <a:rPr lang="en-US" sz="1100" dirty="0" smtClean="0"/>
              <a:t>relative;</a:t>
            </a:r>
          </a:p>
          <a:p>
            <a:pPr marL="101600" indent="0">
              <a:buNone/>
            </a:pPr>
            <a:r>
              <a:rPr lang="en-US" sz="1100" dirty="0" smtClean="0"/>
              <a:t>left</a:t>
            </a:r>
            <a:r>
              <a:rPr lang="en-US" sz="1100" dirty="0"/>
              <a:t>: 30px</a:t>
            </a:r>
            <a:r>
              <a:rPr lang="en-US" sz="1100" dirty="0" smtClean="0"/>
              <a:t>;     </a:t>
            </a:r>
            <a:r>
              <a:rPr lang="en-US" sz="1100" dirty="0"/>
              <a:t>  top: 70px;</a:t>
            </a:r>
          </a:p>
          <a:p>
            <a:pPr marL="101600" indent="0">
              <a:buNone/>
            </a:pPr>
            <a:r>
              <a:rPr lang="en-US" sz="1100" dirty="0"/>
              <a:t>width: </a:t>
            </a:r>
            <a:r>
              <a:rPr lang="en-US" sz="1100" dirty="0" smtClean="0"/>
              <a:t>500px;    height</a:t>
            </a:r>
            <a:r>
              <a:rPr lang="en-US" sz="1100" dirty="0"/>
              <a:t>: 100px;</a:t>
            </a:r>
          </a:p>
          <a:p>
            <a:pPr marL="101600" indent="0">
              <a:buNone/>
            </a:pPr>
            <a:r>
              <a:rPr lang="en-US" sz="1100" dirty="0" smtClean="0"/>
              <a:t>border</a:t>
            </a:r>
            <a:r>
              <a:rPr lang="en-US" sz="1100" dirty="0"/>
              <a:t>: solid </a:t>
            </a:r>
            <a:r>
              <a:rPr lang="en-US" sz="1100" dirty="0" smtClean="0"/>
              <a:t>3px;       font-size</a:t>
            </a:r>
            <a:r>
              <a:rPr lang="en-US" sz="1100" dirty="0"/>
              <a:t>: 24px;</a:t>
            </a:r>
          </a:p>
          <a:p>
            <a:pPr marL="101600" indent="0">
              <a:buNone/>
            </a:pPr>
            <a:r>
              <a:rPr lang="en-US" sz="1100" dirty="0"/>
              <a:t>text-align: center</a:t>
            </a:r>
            <a:r>
              <a:rPr lang="en-US" sz="1100" dirty="0" smtClean="0"/>
              <a:t>;    }</a:t>
            </a:r>
            <a:endParaRPr lang="en-US" sz="1100" dirty="0"/>
          </a:p>
          <a:p>
            <a:pPr marL="101600" indent="0">
              <a:buNone/>
            </a:pPr>
            <a:r>
              <a:rPr lang="en-US" sz="1100" dirty="0"/>
              <a:t>.</a:t>
            </a:r>
            <a:r>
              <a:rPr lang="en-US" sz="1100" dirty="0" smtClean="0"/>
              <a:t>water {</a:t>
            </a:r>
            <a:r>
              <a:rPr lang="en-US" sz="1100" dirty="0"/>
              <a:t>    position: relative;</a:t>
            </a:r>
          </a:p>
          <a:p>
            <a:pPr marL="101600" indent="0">
              <a:buNone/>
            </a:pPr>
            <a:r>
              <a:rPr lang="en-US" sz="1100" dirty="0"/>
              <a:t>  left: </a:t>
            </a:r>
            <a:r>
              <a:rPr lang="en-US" sz="1100" dirty="0" smtClean="0"/>
              <a:t>80px;    width</a:t>
            </a:r>
            <a:r>
              <a:rPr lang="en-US" sz="1100" dirty="0"/>
              <a:t>: </a:t>
            </a:r>
            <a:r>
              <a:rPr lang="en-US" sz="1100" dirty="0" smtClean="0"/>
              <a:t>500px;</a:t>
            </a:r>
          </a:p>
          <a:p>
            <a:pPr marL="101600" indent="0">
              <a:buNone/>
            </a:pPr>
            <a:r>
              <a:rPr lang="en-US" sz="1100" dirty="0" smtClean="0"/>
              <a:t>height</a:t>
            </a:r>
            <a:r>
              <a:rPr lang="en-US" sz="1100" dirty="0"/>
              <a:t>: </a:t>
            </a:r>
            <a:r>
              <a:rPr lang="en-US" sz="1100" dirty="0" smtClean="0"/>
              <a:t>100px;      border</a:t>
            </a:r>
            <a:r>
              <a:rPr lang="en-US" sz="1100" dirty="0"/>
              <a:t>: solid 3px #ff7347</a:t>
            </a:r>
            <a:r>
              <a:rPr lang="en-US" sz="1100" dirty="0" smtClean="0"/>
              <a:t>; </a:t>
            </a:r>
            <a:endParaRPr lang="en-US" sz="1100" dirty="0"/>
          </a:p>
          <a:p>
            <a:pPr marL="101600" indent="0">
              <a:buNone/>
            </a:pPr>
            <a:r>
              <a:rPr lang="en-US" sz="1100" dirty="0" smtClean="0"/>
              <a:t>font-size</a:t>
            </a:r>
            <a:r>
              <a:rPr lang="en-US" sz="1100" dirty="0"/>
              <a:t>: </a:t>
            </a:r>
            <a:r>
              <a:rPr lang="en-US" sz="1100" dirty="0" smtClean="0"/>
              <a:t>24px;            text-align</a:t>
            </a:r>
            <a:r>
              <a:rPr lang="en-US" sz="1100" dirty="0"/>
              <a:t>: center</a:t>
            </a:r>
            <a:r>
              <a:rPr lang="en-US" sz="1100" dirty="0" smtClean="0"/>
              <a:t>;      }</a:t>
            </a:r>
            <a:endParaRPr lang="en-US" sz="1100" b="1" dirty="0"/>
          </a:p>
          <a:p>
            <a:pPr marL="101600" indent="0">
              <a:buNone/>
            </a:pPr>
            <a:r>
              <a:rPr lang="en-US" sz="1100" b="1" dirty="0" smtClean="0"/>
              <a:t>&lt;/style</a:t>
            </a:r>
            <a:r>
              <a:rPr lang="en-US" sz="1100" b="1" dirty="0"/>
              <a:t>&gt;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538199" y="8969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RELATIVE POSITIONING</a:t>
            </a:r>
            <a:endParaRPr sz="4000" b="1"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1850700" y="1392966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 smtClean="0"/>
              <a:t>HTML</a:t>
            </a:r>
          </a:p>
          <a:p>
            <a:pPr marL="101600" indent="0">
              <a:buNone/>
            </a:pPr>
            <a:r>
              <a:rPr lang="en-US" sz="1100" b="1" dirty="0" smtClean="0"/>
              <a:t>&lt;body&gt;</a:t>
            </a:r>
          </a:p>
          <a:p>
            <a:pPr marL="101600" indent="0">
              <a:buNone/>
            </a:pPr>
            <a:r>
              <a:rPr lang="en-US" sz="1100" b="1" dirty="0" smtClean="0"/>
              <a:t>  </a:t>
            </a:r>
            <a:r>
              <a:rPr lang="en-US" sz="1100" b="1" dirty="0"/>
              <a:t>   </a:t>
            </a:r>
            <a:r>
              <a:rPr lang="en-US" sz="1100" dirty="0"/>
              <a:t> &lt;div class="absolute"&gt;1st box&lt;/div&gt;</a:t>
            </a:r>
          </a:p>
          <a:p>
            <a:pPr marL="101600" indent="0">
              <a:buNone/>
            </a:pPr>
            <a:r>
              <a:rPr lang="en-US" sz="1100" dirty="0"/>
              <a:t>    &lt;div class="water"&gt;2nd box&lt;/div</a:t>
            </a:r>
            <a:r>
              <a:rPr lang="en-US" sz="1100" dirty="0" smtClean="0"/>
              <a:t>&gt;</a:t>
            </a:r>
            <a:endParaRPr lang="en-US" sz="11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&lt;/body&gt;</a:t>
            </a:r>
            <a:endParaRPr sz="1100" b="1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16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6290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 idx="4294967295"/>
          </p:nvPr>
        </p:nvSpPr>
        <p:spPr>
          <a:xfrm>
            <a:off x="5695725" y="717825"/>
            <a:ext cx="1996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lt1"/>
                </a:solidFill>
              </a:rPr>
              <a:t>Want big impact?</a:t>
            </a:r>
            <a:endParaRPr sz="2000" b="0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Use big image.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2825" r="21030"/>
          <a:stretch/>
        </p:blipFill>
        <p:spPr>
          <a:xfrm>
            <a:off x="1313441" y="490436"/>
            <a:ext cx="6507450" cy="421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664272" y="1342400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 smtClean="0"/>
              <a:t>CSS</a:t>
            </a:r>
          </a:p>
          <a:p>
            <a:pPr marL="101600" indent="0">
              <a:buNone/>
            </a:pPr>
            <a:r>
              <a:rPr lang="en-US" sz="1100" b="1" dirty="0" smtClean="0"/>
              <a:t>     &lt;style&gt;</a:t>
            </a:r>
          </a:p>
          <a:p>
            <a:pPr marL="101600" indent="0">
              <a:buNone/>
            </a:pPr>
            <a:r>
              <a:rPr lang="en-US" sz="1100" dirty="0"/>
              <a:t>.</a:t>
            </a:r>
            <a:r>
              <a:rPr lang="en-US" sz="1100" dirty="0" smtClean="0"/>
              <a:t>absolute  {    position: relative;</a:t>
            </a:r>
          </a:p>
          <a:p>
            <a:pPr marL="101600" indent="0">
              <a:buNone/>
            </a:pPr>
            <a:r>
              <a:rPr lang="en-US" sz="1100" dirty="0" smtClean="0"/>
              <a:t>left</a:t>
            </a:r>
            <a:r>
              <a:rPr lang="en-US" sz="1100" dirty="0"/>
              <a:t>: 30px</a:t>
            </a:r>
            <a:r>
              <a:rPr lang="en-US" sz="1100" dirty="0" smtClean="0"/>
              <a:t>;    </a:t>
            </a:r>
            <a:r>
              <a:rPr lang="en-US" sz="1100" dirty="0"/>
              <a:t>  top: </a:t>
            </a:r>
            <a:r>
              <a:rPr lang="en-US" sz="1100" dirty="0" smtClean="0"/>
              <a:t>70px;             width</a:t>
            </a:r>
            <a:r>
              <a:rPr lang="en-US" sz="1100" dirty="0"/>
              <a:t>: </a:t>
            </a:r>
            <a:r>
              <a:rPr lang="en-US" sz="1100" dirty="0" smtClean="0"/>
              <a:t>500px;</a:t>
            </a:r>
          </a:p>
          <a:p>
            <a:pPr marL="101600" indent="0">
              <a:buNone/>
            </a:pPr>
            <a:r>
              <a:rPr lang="en-US" sz="1100" dirty="0" smtClean="0"/>
              <a:t>height</a:t>
            </a:r>
            <a:r>
              <a:rPr lang="en-US" sz="1100" dirty="0"/>
              <a:t>: </a:t>
            </a:r>
            <a:r>
              <a:rPr lang="en-US" sz="1100" dirty="0" smtClean="0"/>
              <a:t>500px;      border</a:t>
            </a:r>
            <a:r>
              <a:rPr lang="en-US" sz="1100" dirty="0"/>
              <a:t>: solid </a:t>
            </a:r>
            <a:r>
              <a:rPr lang="en-US" sz="1100" dirty="0" smtClean="0"/>
              <a:t>3px;        </a:t>
            </a:r>
          </a:p>
          <a:p>
            <a:pPr marL="101600" indent="0">
              <a:buNone/>
            </a:pPr>
            <a:r>
              <a:rPr lang="en-US" sz="1100" dirty="0" smtClean="0"/>
              <a:t>font-size</a:t>
            </a:r>
            <a:r>
              <a:rPr lang="en-US" sz="1100" dirty="0"/>
              <a:t>: </a:t>
            </a:r>
            <a:r>
              <a:rPr lang="en-US" sz="1100" dirty="0" smtClean="0"/>
              <a:t>24px;      text-align: center;        }</a:t>
            </a:r>
            <a:endParaRPr lang="en-US" sz="1100" dirty="0"/>
          </a:p>
          <a:p>
            <a:pPr marL="101600" indent="0">
              <a:buNone/>
            </a:pPr>
            <a:r>
              <a:rPr lang="en-US" sz="1100" dirty="0"/>
              <a:t>.</a:t>
            </a:r>
            <a:r>
              <a:rPr lang="en-US" sz="1100" dirty="0" smtClean="0"/>
              <a:t>water   {</a:t>
            </a:r>
            <a:r>
              <a:rPr lang="en-US" sz="1100" dirty="0"/>
              <a:t>   margin-top: </a:t>
            </a:r>
            <a:r>
              <a:rPr lang="en-US" sz="1100" dirty="0" smtClean="0"/>
              <a:t>300px;</a:t>
            </a:r>
          </a:p>
          <a:p>
            <a:pPr marL="101600" indent="0">
              <a:buNone/>
            </a:pPr>
            <a:r>
              <a:rPr lang="en-US" sz="1100" dirty="0" smtClean="0"/>
              <a:t>position</a:t>
            </a:r>
            <a:r>
              <a:rPr lang="en-US" sz="1100" dirty="0"/>
              <a:t>: relative</a:t>
            </a:r>
            <a:r>
              <a:rPr lang="en-US" sz="1100" dirty="0" smtClean="0"/>
              <a:t>;       </a:t>
            </a:r>
            <a:r>
              <a:rPr lang="en-US" sz="1100" dirty="0"/>
              <a:t>    left: 240px;</a:t>
            </a:r>
          </a:p>
          <a:p>
            <a:pPr marL="101600" indent="0">
              <a:buNone/>
            </a:pPr>
            <a:r>
              <a:rPr lang="en-US" sz="1100" dirty="0"/>
              <a:t>width: </a:t>
            </a:r>
            <a:r>
              <a:rPr lang="en-US" sz="1100" dirty="0" smtClean="0"/>
              <a:t>100px;            height</a:t>
            </a:r>
            <a:r>
              <a:rPr lang="en-US" sz="1100" dirty="0"/>
              <a:t>: </a:t>
            </a:r>
            <a:r>
              <a:rPr lang="en-US" sz="1100" dirty="0" smtClean="0"/>
              <a:t>100px;</a:t>
            </a:r>
          </a:p>
          <a:p>
            <a:pPr marL="101600" indent="0">
              <a:buNone/>
            </a:pPr>
            <a:r>
              <a:rPr lang="en-US" sz="1100" dirty="0" smtClean="0"/>
              <a:t>border</a:t>
            </a:r>
            <a:r>
              <a:rPr lang="en-US" sz="1100" dirty="0"/>
              <a:t>: solid 3px #</a:t>
            </a:r>
            <a:r>
              <a:rPr lang="en-US" sz="1100" dirty="0" smtClean="0"/>
              <a:t>ff7347;       font-size</a:t>
            </a:r>
            <a:r>
              <a:rPr lang="en-US" sz="1100" dirty="0"/>
              <a:t>: 24px</a:t>
            </a:r>
            <a:r>
              <a:rPr lang="en-US" sz="1100" dirty="0" smtClean="0"/>
              <a:t>;</a:t>
            </a:r>
          </a:p>
          <a:p>
            <a:pPr marL="101600" indent="0">
              <a:buNone/>
            </a:pPr>
            <a:r>
              <a:rPr lang="en-US" sz="1100" dirty="0" smtClean="0"/>
              <a:t>}</a:t>
            </a:r>
            <a:endParaRPr lang="en-US" sz="1100" dirty="0"/>
          </a:p>
          <a:p>
            <a:pPr marL="101600" indent="0">
              <a:buNone/>
            </a:pPr>
            <a:r>
              <a:rPr lang="en-US" sz="1100" b="1" dirty="0" smtClean="0"/>
              <a:t>&lt;/style</a:t>
            </a:r>
            <a:r>
              <a:rPr lang="en-US" sz="1100" b="1" dirty="0"/>
              <a:t>&gt;</a:t>
            </a: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538199" y="8969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RELATIVE POSITIONING</a:t>
            </a:r>
            <a:endParaRPr sz="4000" b="1"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1850700" y="1392966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 smtClean="0"/>
              <a:t>HTML</a:t>
            </a:r>
          </a:p>
          <a:p>
            <a:pPr marL="101600" indent="0">
              <a:buNone/>
            </a:pPr>
            <a:r>
              <a:rPr lang="en-US" sz="1100" b="1" dirty="0" smtClean="0"/>
              <a:t>&lt;body&gt;</a:t>
            </a:r>
          </a:p>
          <a:p>
            <a:pPr marL="101600" indent="0">
              <a:buNone/>
            </a:pPr>
            <a:r>
              <a:rPr lang="en-US" sz="1100" dirty="0"/>
              <a:t> &lt;div class="absolute</a:t>
            </a:r>
            <a:r>
              <a:rPr lang="en-US" sz="1100" dirty="0" smtClean="0"/>
              <a:t>"&gt;</a:t>
            </a:r>
          </a:p>
          <a:p>
            <a:pPr marL="101600" indent="0">
              <a:buNone/>
            </a:pPr>
            <a:r>
              <a:rPr lang="en-US" sz="1100" dirty="0" smtClean="0"/>
              <a:t>WATER</a:t>
            </a:r>
          </a:p>
          <a:p>
            <a:pPr marL="101600" indent="0">
              <a:buNone/>
            </a:pPr>
            <a:r>
              <a:rPr lang="en-US" sz="1100" dirty="0" smtClean="0"/>
              <a:t>&lt;div </a:t>
            </a:r>
            <a:r>
              <a:rPr lang="en-US" sz="1100" dirty="0"/>
              <a:t>class="water</a:t>
            </a:r>
            <a:r>
              <a:rPr lang="en-US" sz="1100" dirty="0" smtClean="0"/>
              <a:t>"&gt;</a:t>
            </a:r>
          </a:p>
          <a:p>
            <a:pPr marL="101600" indent="0">
              <a:buNone/>
            </a:pPr>
            <a:r>
              <a:rPr lang="en-US" sz="1100" dirty="0" smtClean="0"/>
              <a:t>FISH</a:t>
            </a:r>
          </a:p>
          <a:p>
            <a:pPr marL="101600" indent="0">
              <a:buNone/>
            </a:pPr>
            <a:r>
              <a:rPr lang="en-US" sz="1100" dirty="0" smtClean="0"/>
              <a:t>&lt;/</a:t>
            </a:r>
            <a:r>
              <a:rPr lang="en-US" sz="1100" dirty="0"/>
              <a:t>div</a:t>
            </a:r>
            <a:r>
              <a:rPr lang="en-US" sz="1100" dirty="0" smtClean="0"/>
              <a:t>&gt;</a:t>
            </a:r>
          </a:p>
          <a:p>
            <a:pPr marL="101600" indent="0">
              <a:buNone/>
            </a:pPr>
            <a:r>
              <a:rPr lang="en-US" sz="1100" dirty="0" smtClean="0"/>
              <a:t>&lt;/</a:t>
            </a:r>
            <a:r>
              <a:rPr lang="en-US" sz="1100" dirty="0"/>
              <a:t>div</a:t>
            </a:r>
            <a:r>
              <a:rPr lang="en-US" sz="1100" dirty="0" smtClean="0"/>
              <a:t>&gt;</a:t>
            </a:r>
            <a:r>
              <a:rPr lang="en-US" sz="1100" b="1" dirty="0" smtClean="0"/>
              <a:t>  </a:t>
            </a:r>
            <a:r>
              <a:rPr lang="en-US" sz="1100" b="1" dirty="0"/>
              <a:t>   </a:t>
            </a:r>
            <a:r>
              <a:rPr lang="en-US" sz="1100" dirty="0"/>
              <a:t> </a:t>
            </a:r>
            <a:endParaRPr lang="en-US" sz="1100" dirty="0" smtClean="0"/>
          </a:p>
          <a:p>
            <a:pPr marL="101600" indent="0">
              <a:buNone/>
            </a:pPr>
            <a:r>
              <a:rPr lang="en-US" sz="1100" b="1" dirty="0" smtClean="0"/>
              <a:t>&lt;/body&gt;</a:t>
            </a:r>
            <a:endParaRPr sz="1100" b="1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18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41644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 idx="4294967295"/>
          </p:nvPr>
        </p:nvSpPr>
        <p:spPr>
          <a:xfrm>
            <a:off x="5695725" y="717825"/>
            <a:ext cx="1996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lt1"/>
                </a:solidFill>
              </a:rPr>
              <a:t>Want big impact?</a:t>
            </a:r>
            <a:endParaRPr sz="2000" b="0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Use big image.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19270" b="1112"/>
          <a:stretch/>
        </p:blipFill>
        <p:spPr>
          <a:xfrm>
            <a:off x="1310180" y="516835"/>
            <a:ext cx="6523639" cy="41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2457500" y="477704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u="sng" dirty="0" smtClean="0"/>
              <a:t>INTRODUCTION</a:t>
            </a:r>
            <a:endParaRPr sz="5500" b="1" u="sng" dirty="0"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2187371" y="1667330"/>
            <a:ext cx="4942551" cy="27193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In 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CSS, the term "box model" is used when talking about design and layout</a:t>
            </a:r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 algn="l"/>
            <a:endParaRPr lang="en-US" sz="26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The CSS box model is essentially a box that wraps around every HTML element.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 idx="4294967295"/>
          </p:nvPr>
        </p:nvSpPr>
        <p:spPr>
          <a:xfrm>
            <a:off x="1889385" y="1314224"/>
            <a:ext cx="5306700" cy="13088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sz="9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4294967295"/>
          </p:nvPr>
        </p:nvSpPr>
        <p:spPr>
          <a:xfrm>
            <a:off x="1918700" y="2623071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</a:t>
            </a:r>
            <a:r>
              <a:rPr lang="en" sz="50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sz="50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2971086" y="886720"/>
            <a:ext cx="2894409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3500" dirty="0"/>
              <a:t> </a:t>
            </a:r>
            <a:r>
              <a:rPr lang="en-US" sz="3500" b="1" dirty="0"/>
              <a:t>I</a:t>
            </a:r>
            <a:r>
              <a:rPr lang="en-US" sz="3500" b="1" dirty="0" smtClean="0"/>
              <a:t>t </a:t>
            </a:r>
            <a:r>
              <a:rPr lang="en-US" sz="3500" b="1" dirty="0"/>
              <a:t>consists of: </a:t>
            </a:r>
            <a:endParaRPr lang="en-US" b="1" dirty="0"/>
          </a:p>
          <a:p>
            <a:pPr marL="0" lvl="0" indent="0">
              <a:buNone/>
            </a:pPr>
            <a:endParaRPr lang="en-US" sz="100" b="1" dirty="0"/>
          </a:p>
          <a:p>
            <a:pPr marL="342900" indent="-342900"/>
            <a:r>
              <a:rPr lang="en-US" sz="3500" dirty="0" smtClean="0"/>
              <a:t>Margins </a:t>
            </a:r>
          </a:p>
          <a:p>
            <a:pPr marL="342900" indent="-342900"/>
            <a:r>
              <a:rPr lang="en-US" sz="3500" dirty="0" smtClean="0"/>
              <a:t>Borders </a:t>
            </a:r>
          </a:p>
          <a:p>
            <a:pPr marL="342900" indent="-342900"/>
            <a:r>
              <a:rPr lang="en-US" sz="3500" dirty="0" smtClean="0"/>
              <a:t>Padding</a:t>
            </a:r>
          </a:p>
          <a:p>
            <a:pPr marL="342900" indent="-342900"/>
            <a:r>
              <a:rPr lang="en-US" sz="3500" dirty="0" smtClean="0"/>
              <a:t>Content</a:t>
            </a:r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1628225" y="3448725"/>
            <a:ext cx="5887500" cy="71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137" t="23882" r="18734" b="24994"/>
          <a:stretch/>
        </p:blipFill>
        <p:spPr>
          <a:xfrm>
            <a:off x="1475509" y="1252105"/>
            <a:ext cx="6094268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685424" y="649420"/>
            <a:ext cx="5887500" cy="7367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MARGINS</a:t>
            </a:r>
            <a:endParaRPr sz="4000" b="1"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Used to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create space around elements, outside of any defined borders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Margin properties can have negative values in order to deliberately overlap content.</a:t>
            </a:r>
          </a:p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Margin properties will affect the position of background elements in relation to the edges of the containing block element. 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028951" y="871134"/>
            <a:ext cx="2919672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3500" dirty="0"/>
              <a:t> </a:t>
            </a:r>
            <a:r>
              <a:rPr lang="en-US" sz="3500" b="1" dirty="0" smtClean="0"/>
              <a:t>MARGIN </a:t>
            </a:r>
            <a:r>
              <a:rPr lang="en-US" sz="3500" b="1" dirty="0"/>
              <a:t>consists of: </a:t>
            </a:r>
            <a:endParaRPr lang="en-US" b="1" dirty="0"/>
          </a:p>
          <a:p>
            <a:pPr marL="0" lvl="0" indent="0">
              <a:buNone/>
            </a:pPr>
            <a:endParaRPr lang="en-US" sz="100" b="1" dirty="0"/>
          </a:p>
          <a:p>
            <a:pPr marL="342900" indent="-342900"/>
            <a:r>
              <a:rPr lang="en-US" sz="3200" dirty="0" smtClean="0"/>
              <a:t> Left Margin </a:t>
            </a:r>
          </a:p>
          <a:p>
            <a:pPr marL="342900" indent="-342900"/>
            <a:r>
              <a:rPr lang="en-US" sz="3200" dirty="0" smtClean="0"/>
              <a:t>Right Margin </a:t>
            </a:r>
          </a:p>
          <a:p>
            <a:pPr marL="342900" indent="-342900"/>
            <a:r>
              <a:rPr lang="en-US" sz="3200" dirty="0" smtClean="0"/>
              <a:t>Top Margin</a:t>
            </a:r>
          </a:p>
          <a:p>
            <a:pPr marL="342900" indent="-342900"/>
            <a:r>
              <a:rPr lang="en-US" sz="3200" dirty="0" smtClean="0"/>
              <a:t>Bottom Margin</a:t>
            </a:r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2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654254" y="649420"/>
            <a:ext cx="5887500" cy="7367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PADDING</a:t>
            </a:r>
            <a:endParaRPr sz="4000" b="1"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159710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Padding defines the space around elements inside the border; i.e. between the border and the content itself.</a:t>
            </a:r>
          </a:p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Padding properties cannot have negative values.</a:t>
            </a:r>
          </a:p>
          <a:p>
            <a:pPr lvl="0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Padding properties do not affect the position of background elements in the containing block element; only the position of content. 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60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028951" y="871134"/>
            <a:ext cx="2919672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-US" sz="3500" b="1" dirty="0" smtClean="0"/>
              <a:t>Padding</a:t>
            </a:r>
            <a:r>
              <a:rPr lang="en-US" sz="3500" dirty="0" smtClean="0"/>
              <a:t> </a:t>
            </a:r>
            <a:r>
              <a:rPr lang="en-US" sz="3500" b="1" dirty="0" smtClean="0"/>
              <a:t>consists </a:t>
            </a:r>
            <a:r>
              <a:rPr lang="en-US" sz="3500" b="1" dirty="0"/>
              <a:t>of: </a:t>
            </a:r>
            <a:endParaRPr lang="en-US" b="1" dirty="0"/>
          </a:p>
          <a:p>
            <a:pPr marL="0" lvl="0" indent="0">
              <a:buNone/>
            </a:pPr>
            <a:endParaRPr lang="en-US" sz="100" b="1" dirty="0"/>
          </a:p>
          <a:p>
            <a:pPr marL="342900" indent="-342900"/>
            <a:r>
              <a:rPr lang="en-US" sz="3200" dirty="0" smtClean="0"/>
              <a:t> Left </a:t>
            </a:r>
            <a:r>
              <a:rPr lang="en-US" sz="3200" dirty="0"/>
              <a:t>Padding</a:t>
            </a:r>
            <a:endParaRPr lang="en-US" sz="3200" dirty="0" smtClean="0"/>
          </a:p>
          <a:p>
            <a:pPr marL="342900" indent="-342900"/>
            <a:r>
              <a:rPr lang="en-US" sz="3200" dirty="0" smtClean="0"/>
              <a:t>Right Padding</a:t>
            </a:r>
          </a:p>
          <a:p>
            <a:pPr marL="342900" indent="-342900"/>
            <a:r>
              <a:rPr lang="en-US" sz="3200" dirty="0" smtClean="0"/>
              <a:t>Top Padding</a:t>
            </a:r>
          </a:p>
          <a:p>
            <a:pPr marL="342900" indent="-342900"/>
            <a:r>
              <a:rPr lang="en-US" sz="3200" dirty="0" smtClean="0"/>
              <a:t>Bottom </a:t>
            </a:r>
            <a:r>
              <a:rPr lang="en-US" sz="3200" dirty="0"/>
              <a:t>Padding</a:t>
            </a:r>
            <a:endParaRPr lang="en-US" sz="3200" dirty="0" smtClean="0"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664272" y="1342400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 smtClean="0"/>
              <a:t>CSS</a:t>
            </a:r>
          </a:p>
          <a:p>
            <a:pPr marL="101600" indent="0">
              <a:buNone/>
            </a:pPr>
            <a:r>
              <a:rPr lang="en-US" sz="1100" b="1" dirty="0" smtClean="0"/>
              <a:t>div </a:t>
            </a:r>
            <a:r>
              <a:rPr lang="en-US" sz="1100" b="1" dirty="0"/>
              <a:t>{</a:t>
            </a:r>
          </a:p>
          <a:p>
            <a:pPr marL="101600" indent="0">
              <a:buNone/>
            </a:pPr>
            <a:r>
              <a:rPr lang="en-US" sz="1100" b="1" dirty="0" smtClean="0"/>
              <a:t>Border: 4px </a:t>
            </a:r>
            <a:r>
              <a:rPr lang="en-US" sz="1100" b="1" dirty="0"/>
              <a:t>s</a:t>
            </a:r>
            <a:r>
              <a:rPr lang="en-US" sz="1100" b="1" dirty="0" smtClean="0"/>
              <a:t>olid </a:t>
            </a:r>
            <a:r>
              <a:rPr lang="en-US" sz="1100" b="1" dirty="0" err="1" smtClean="0"/>
              <a:t>rgb</a:t>
            </a:r>
            <a:r>
              <a:rPr lang="en-US" sz="1100" b="1" dirty="0" smtClean="0"/>
              <a:t>(47</a:t>
            </a:r>
            <a:r>
              <a:rPr lang="en-US" sz="1100" b="1" dirty="0"/>
              <a:t>, 90, 119);</a:t>
            </a:r>
          </a:p>
          <a:p>
            <a:pPr marL="101600" indent="0">
              <a:buNone/>
            </a:pPr>
            <a:r>
              <a:rPr lang="en-US" sz="1100" b="1" dirty="0"/>
              <a:t>  margin-top:0;</a:t>
            </a:r>
          </a:p>
          <a:p>
            <a:pPr marL="101600" indent="0">
              <a:buNone/>
            </a:pPr>
            <a:r>
              <a:rPr lang="en-US" sz="1100" b="1" dirty="0"/>
              <a:t>  margin-left: 195px;</a:t>
            </a:r>
          </a:p>
          <a:p>
            <a:pPr marL="101600" indent="0">
              <a:buNone/>
            </a:pPr>
            <a:r>
              <a:rPr lang="en-US" sz="1100" b="1" dirty="0"/>
              <a:t>  margin-bottom: 60px;</a:t>
            </a:r>
          </a:p>
          <a:p>
            <a:pPr marL="101600" indent="0">
              <a:buNone/>
            </a:pPr>
            <a:r>
              <a:rPr lang="en-US" sz="1100" b="1" dirty="0"/>
              <a:t>  margin-right: 100px;</a:t>
            </a:r>
          </a:p>
          <a:p>
            <a:pPr marL="101600" indent="0">
              <a:buNone/>
            </a:pPr>
            <a:r>
              <a:rPr lang="en-US" sz="1100" b="1" dirty="0"/>
              <a:t>  padding-left: 80px;</a:t>
            </a:r>
          </a:p>
          <a:p>
            <a:pPr marL="101600" indent="0">
              <a:buNone/>
            </a:pPr>
            <a:r>
              <a:rPr lang="en-US" sz="1100" b="1" dirty="0"/>
              <a:t>  padding-top: 70px;</a:t>
            </a:r>
          </a:p>
          <a:p>
            <a:pPr marL="101600" indent="0">
              <a:buNone/>
            </a:pPr>
            <a:r>
              <a:rPr lang="en-US" sz="1100" b="1" dirty="0"/>
              <a:t>  padding-bottom: 60px;</a:t>
            </a:r>
          </a:p>
          <a:p>
            <a:pPr marL="101600" indent="0">
              <a:buNone/>
            </a:pPr>
            <a:r>
              <a:rPr lang="en-US" sz="1100" b="1" dirty="0"/>
              <a:t>  padding-right: 50px;</a:t>
            </a:r>
          </a:p>
          <a:p>
            <a:pPr marL="101600" indent="0">
              <a:buNone/>
            </a:pPr>
            <a:r>
              <a:rPr lang="en-US" sz="1100" b="1" dirty="0"/>
              <a:t>}</a:t>
            </a:r>
          </a:p>
          <a:p>
            <a:pPr marL="101600" indent="0">
              <a:buNone/>
            </a:pPr>
            <a:endParaRPr lang="en-US" sz="1100" b="1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628250" y="8969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/>
              <a:t>MARGIN AND PADDING</a:t>
            </a:r>
            <a:endParaRPr sz="4000" b="1"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1850700" y="1392966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 smtClean="0"/>
              <a:t>HTML</a:t>
            </a:r>
          </a:p>
          <a:p>
            <a:pPr marL="101600" indent="0">
              <a:buNone/>
            </a:pPr>
            <a:r>
              <a:rPr lang="en-US" sz="1100" b="1" dirty="0" smtClean="0"/>
              <a:t>&lt;body&gt;</a:t>
            </a:r>
          </a:p>
          <a:p>
            <a:pPr marL="0" lvl="0" indent="0">
              <a:buNone/>
            </a:pPr>
            <a:r>
              <a:rPr lang="en-US" sz="1100" b="1" dirty="0" smtClean="0"/>
              <a:t>  </a:t>
            </a:r>
            <a:r>
              <a:rPr lang="en-US" sz="1100" b="1" dirty="0"/>
              <a:t>    &lt;div&gt; </a:t>
            </a:r>
            <a:endParaRPr lang="en-US" sz="1100" b="1" dirty="0" smtClean="0"/>
          </a:p>
          <a:p>
            <a:pPr marL="0" lvl="0" indent="0">
              <a:buNone/>
            </a:pPr>
            <a:r>
              <a:rPr lang="en-US" sz="1100" b="1" dirty="0" smtClean="0"/>
              <a:t>Yellow </a:t>
            </a:r>
            <a:r>
              <a:rPr lang="en-US" sz="1100" dirty="0" smtClean="0"/>
              <a:t>Is </a:t>
            </a:r>
            <a:r>
              <a:rPr lang="en-US" sz="1100" dirty="0"/>
              <a:t>the color of gold, butter and ripe lemons. In the spectrum of visible light, yellow is found between green and orange.</a:t>
            </a:r>
          </a:p>
          <a:p>
            <a:pPr marL="101600" indent="0">
              <a:buNone/>
            </a:pPr>
            <a:r>
              <a:rPr lang="en-US" sz="1100" b="1" dirty="0" smtClean="0"/>
              <a:t> </a:t>
            </a:r>
            <a:r>
              <a:rPr lang="en-US" sz="1100" b="1" dirty="0"/>
              <a:t>&lt;/div&gt;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&lt;/body&gt;</a:t>
            </a:r>
            <a:endParaRPr sz="1100" b="1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9</a:t>
            </a:fld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CDD6DD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451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836</Words>
  <Application>Microsoft Office PowerPoint</Application>
  <PresentationFormat>On-screen Show (16:9)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Patrick Hand SC</vt:lpstr>
      <vt:lpstr>Arial</vt:lpstr>
      <vt:lpstr>Patrick Hand</vt:lpstr>
      <vt:lpstr>Wingdings</vt:lpstr>
      <vt:lpstr>Talbot template</vt:lpstr>
      <vt:lpstr>CSS BOX  MODEL</vt:lpstr>
      <vt:lpstr>INTRODUCTION</vt:lpstr>
      <vt:lpstr>PowerPoint Presentation</vt:lpstr>
      <vt:lpstr>PowerPoint Presentation</vt:lpstr>
      <vt:lpstr>MARGINS</vt:lpstr>
      <vt:lpstr>PowerPoint Presentation</vt:lpstr>
      <vt:lpstr>PADDING</vt:lpstr>
      <vt:lpstr>PowerPoint Presentation</vt:lpstr>
      <vt:lpstr>MARGIN AND PADDING</vt:lpstr>
      <vt:lpstr>Big concept</vt:lpstr>
      <vt:lpstr>BORDER</vt:lpstr>
      <vt:lpstr>PowerPoint Presentation</vt:lpstr>
      <vt:lpstr>BORDER STYLES</vt:lpstr>
      <vt:lpstr>PowerPoint Presentation</vt:lpstr>
      <vt:lpstr>CSS POSITIONING</vt:lpstr>
      <vt:lpstr>RELATIVE POSITIONING</vt:lpstr>
      <vt:lpstr>Want big impact? Use big image.</vt:lpstr>
      <vt:lpstr>RELATIVE POSITIONING</vt:lpstr>
      <vt:lpstr>Want big impact? Use big image.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 MODEL</dc:title>
  <dc:creator>AWAN SAHB</dc:creator>
  <cp:lastModifiedBy>AWAN SAHB</cp:lastModifiedBy>
  <cp:revision>32</cp:revision>
  <dcterms:modified xsi:type="dcterms:W3CDTF">2023-03-14T16:40:53Z</dcterms:modified>
</cp:coreProperties>
</file>