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32"/>
  </p:notesMasterIdLst>
  <p:handoutMasterIdLst>
    <p:handoutMasterId r:id="rId33"/>
  </p:handoutMasterIdLst>
  <p:sldIdLst>
    <p:sldId id="338" r:id="rId5"/>
    <p:sldId id="340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376" r:id="rId30"/>
    <p:sldId id="34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07"/>
  </p:normalViewPr>
  <p:slideViewPr>
    <p:cSldViewPr snapToGrid="0">
      <p:cViewPr varScale="1">
        <p:scale>
          <a:sx n="54" d="100"/>
          <a:sy n="54" d="100"/>
        </p:scale>
        <p:origin x="10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10/19/2022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10/19/2022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10/19/2022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# 7 – array operations</a:t>
            </a:r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4DCC-0690-40EA-A7E7-6AC2939A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0599C-C2B1-4B85-A797-49906578A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operation refers to updating an existing element from the array at a given index.</a:t>
            </a:r>
          </a:p>
          <a:p>
            <a:r>
              <a:rPr lang="en-US" dirty="0"/>
              <a:t>Algorithm</a:t>
            </a:r>
          </a:p>
          <a:p>
            <a:pPr marL="0" indent="0">
              <a:buNone/>
            </a:pPr>
            <a:r>
              <a:rPr lang="en-US" dirty="0"/>
              <a:t>Consider </a:t>
            </a:r>
            <a:r>
              <a:rPr lang="en-US" b="1" dirty="0"/>
              <a:t>LA </a:t>
            </a:r>
            <a:r>
              <a:rPr lang="en-US" dirty="0"/>
              <a:t>is a linear array with </a:t>
            </a:r>
            <a:r>
              <a:rPr lang="en-US" b="1" dirty="0"/>
              <a:t>N </a:t>
            </a:r>
            <a:r>
              <a:rPr lang="en-US" dirty="0"/>
              <a:t>elements and </a:t>
            </a:r>
            <a:r>
              <a:rPr lang="en-US" b="1" dirty="0"/>
              <a:t>K </a:t>
            </a:r>
            <a:r>
              <a:rPr lang="en-US" dirty="0"/>
              <a:t>is a positive integer such that </a:t>
            </a:r>
            <a:r>
              <a:rPr lang="en-US" b="1" dirty="0"/>
              <a:t>K&lt;=N</a:t>
            </a:r>
            <a:r>
              <a:rPr lang="en-US" dirty="0"/>
              <a:t>. Following is the algorithm to update an element available at the Kth position of LA.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LA[K-1] = ITEM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95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6B9C-89CB-4B1D-86FB-0D3F3AEB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4D793-B864-4FFC-91CD-FD0C4CDDB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int LA[]={1,3,10,5,7,8}; </a:t>
            </a:r>
          </a:p>
          <a:p>
            <a:pPr marL="0" indent="0">
              <a:buNone/>
            </a:pPr>
            <a:r>
              <a:rPr lang="en-US" dirty="0"/>
              <a:t>	int item =10, k=3;</a:t>
            </a:r>
          </a:p>
          <a:p>
            <a:pPr marL="0" indent="0">
              <a:buNone/>
            </a:pPr>
            <a:r>
              <a:rPr lang="en-US" dirty="0"/>
              <a:t>	LA[k-1]==item;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461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A87F-40A6-47BC-ADF0-E70ECD76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CED0B-F259-48E9-AAB4-A392F9772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operation is to insert one or more data elements into an array.</a:t>
            </a:r>
          </a:p>
          <a:p>
            <a:r>
              <a:rPr lang="en-US" dirty="0"/>
              <a:t>Based on the requirement, a new element can be added at the beginning, end, or any given index of array.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823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08B1-0038-4E3E-87ED-A7E3A253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4BE22-7017-45D5-9923-BE96C4C8E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b="1" dirty="0"/>
              <a:t>LA </a:t>
            </a:r>
            <a:r>
              <a:rPr lang="en-US" dirty="0"/>
              <a:t>be a Linear Array (unordered) with </a:t>
            </a:r>
            <a:r>
              <a:rPr lang="en-US" b="1" dirty="0"/>
              <a:t>N </a:t>
            </a:r>
            <a:r>
              <a:rPr lang="en-US" dirty="0"/>
              <a:t>elements and </a:t>
            </a:r>
            <a:r>
              <a:rPr lang="en-US" b="1" dirty="0"/>
              <a:t>K </a:t>
            </a:r>
            <a:r>
              <a:rPr lang="en-US" dirty="0"/>
              <a:t>is a positive integer such that </a:t>
            </a:r>
            <a:r>
              <a:rPr lang="en-US" b="1" dirty="0"/>
              <a:t>K&lt;=N</a:t>
            </a:r>
            <a:r>
              <a:rPr lang="en-US" dirty="0"/>
              <a:t>. Following is the algorithm where ITEM is inserted into the Kth position of LA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J = 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N = N+1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 steps 5 and 6 while J &gt;= K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Set LA[J+1] = LA[J]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J = J-1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LA[K] = ITEM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248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E38C-361E-427D-868C-C83B05B5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9CA6-DD80-4C47-AC27-614E60370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main(){</a:t>
            </a:r>
          </a:p>
          <a:p>
            <a:pPr marL="0" indent="0">
              <a:buNone/>
            </a:pPr>
            <a:r>
              <a:rPr lang="en-US" dirty="0"/>
              <a:t>	int LA[]={1,3,5,7,8};</a:t>
            </a:r>
          </a:p>
          <a:p>
            <a:pPr marL="0" indent="0">
              <a:buNone/>
            </a:pPr>
            <a:r>
              <a:rPr lang="pt-BR" dirty="0"/>
              <a:t>	Int item =10,k =3,n =5;inti=0,j =n;</a:t>
            </a:r>
          </a:p>
          <a:p>
            <a:pPr marL="0" indent="0">
              <a:buNone/>
            </a:pPr>
            <a:r>
              <a:rPr lang="en-US" dirty="0"/>
              <a:t>	n =n +1;</a:t>
            </a:r>
          </a:p>
          <a:p>
            <a:pPr marL="0" indent="0">
              <a:buNone/>
            </a:pPr>
            <a:r>
              <a:rPr lang="en-US" dirty="0"/>
              <a:t>	while(j &gt;=k){</a:t>
            </a:r>
          </a:p>
          <a:p>
            <a:pPr marL="0" indent="0">
              <a:buNone/>
            </a:pPr>
            <a:r>
              <a:rPr lang="en-US" dirty="0"/>
              <a:t>		LA[j+1]=LA[j];</a:t>
            </a:r>
          </a:p>
          <a:p>
            <a:pPr marL="0" indent="0">
              <a:buNone/>
            </a:pPr>
            <a:r>
              <a:rPr lang="en-US" dirty="0"/>
              <a:t>		j =j -1;}</a:t>
            </a:r>
          </a:p>
          <a:p>
            <a:pPr marL="0" indent="0">
              <a:buNone/>
            </a:pPr>
            <a:r>
              <a:rPr lang="en-US" dirty="0"/>
              <a:t>	LA[k]=item;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76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549C-E3F7-429C-BA38-A43073F5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23CFF-C572-4C52-8B82-48563626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Deletion refers to removing an existing element from the array and re-organizing all elements of an array.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00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246E-9834-489D-8A5B-49A18030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6AA24-73E2-4B75-9074-2B61C8B85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</a:t>
            </a:r>
            <a:r>
              <a:rPr lang="en-US" b="1" dirty="0"/>
              <a:t>LA </a:t>
            </a:r>
            <a:r>
              <a:rPr lang="en-US" dirty="0"/>
              <a:t>is a linear array with </a:t>
            </a:r>
            <a:r>
              <a:rPr lang="en-US" b="1" dirty="0"/>
              <a:t>N </a:t>
            </a:r>
            <a:r>
              <a:rPr lang="en-US" dirty="0"/>
              <a:t>elements and </a:t>
            </a:r>
            <a:r>
              <a:rPr lang="en-US" b="1" dirty="0"/>
              <a:t>K </a:t>
            </a:r>
            <a:r>
              <a:rPr lang="en-US" dirty="0"/>
              <a:t>is a positive integer such that </a:t>
            </a:r>
            <a:r>
              <a:rPr lang="en-US" b="1" dirty="0"/>
              <a:t>K&lt;=N</a:t>
            </a:r>
            <a:r>
              <a:rPr lang="en-US" dirty="0"/>
              <a:t>. Following is the algorithm to delete an element available at the Kth position of LA.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J = K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 steps 4 and 5 while J &lt; N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Set LA[J] = LA[J + 1]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J = J+1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N = N-1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760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9638-FCB0-47D2-8E19-AC87D663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0E6F-7CD1-4998-80E0-59B4D5DB5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Void main(){</a:t>
            </a:r>
          </a:p>
          <a:p>
            <a:pPr marL="0" indent="0">
              <a:buNone/>
            </a:pPr>
            <a:r>
              <a:rPr lang="en-US" dirty="0"/>
              <a:t>          int LA[]={1,3,5,7,8};</a:t>
            </a:r>
          </a:p>
          <a:p>
            <a:pPr marL="0" indent="0">
              <a:buNone/>
            </a:pPr>
            <a:r>
              <a:rPr lang="en-US" dirty="0"/>
              <a:t>          int k =3,n =5;</a:t>
            </a:r>
          </a:p>
          <a:p>
            <a:pPr marL="0" indent="0">
              <a:buNone/>
            </a:pPr>
            <a:r>
              <a:rPr lang="en-US" dirty="0"/>
              <a:t>          int </a:t>
            </a:r>
            <a:r>
              <a:rPr lang="en-US" dirty="0" err="1"/>
              <a:t>i</a:t>
            </a:r>
            <a:r>
              <a:rPr lang="en-US" dirty="0"/>
              <a:t>, j ;</a:t>
            </a:r>
          </a:p>
          <a:p>
            <a:pPr marL="0" indent="0">
              <a:buNone/>
            </a:pPr>
            <a:r>
              <a:rPr lang="en-US" dirty="0"/>
              <a:t>          j =k;</a:t>
            </a:r>
          </a:p>
          <a:p>
            <a:pPr marL="0" indent="0">
              <a:buNone/>
            </a:pPr>
            <a:r>
              <a:rPr lang="en-US" dirty="0"/>
              <a:t>          while (</a:t>
            </a:r>
            <a:r>
              <a:rPr lang="en-US"/>
              <a:t>j &lt;= n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LA [j-1] = LA[j];</a:t>
            </a:r>
          </a:p>
          <a:p>
            <a:pPr marL="0" indent="0">
              <a:buNone/>
            </a:pPr>
            <a:r>
              <a:rPr lang="en-US" dirty="0"/>
              <a:t>	j =j +1;}</a:t>
            </a:r>
          </a:p>
          <a:p>
            <a:pPr marL="0" indent="0">
              <a:buNone/>
            </a:pPr>
            <a:r>
              <a:rPr lang="en-US" dirty="0"/>
              <a:t>          n =n -1;}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60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2737-E188-4B83-BEBF-DDE185A2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29EE-F414-4ADF-A9D2-855FE8F21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search algorithm works on the principle of divide and conquer. For this algorithm to work properly, the data collection should be in the sorted form.</a:t>
            </a:r>
          </a:p>
          <a:p>
            <a:r>
              <a:rPr lang="en-US" dirty="0"/>
              <a:t>Binary search looks for a particular item by comparing the middle most item of the collection.</a:t>
            </a:r>
          </a:p>
          <a:p>
            <a:r>
              <a:rPr lang="en-US" dirty="0"/>
              <a:t>If a match occurs, then the index of item is returned.</a:t>
            </a:r>
          </a:p>
          <a:p>
            <a:r>
              <a:rPr lang="en-US" dirty="0"/>
              <a:t>If the middle item is greater than the item, then the item is searched in the sub-array to the left of the middle item.</a:t>
            </a:r>
          </a:p>
          <a:p>
            <a:r>
              <a:rPr lang="en-US" dirty="0"/>
              <a:t>Otherwise, the item is searched for in the sub-array to the right of the middle item.</a:t>
            </a:r>
          </a:p>
          <a:p>
            <a:r>
              <a:rPr lang="en-US" dirty="0"/>
              <a:t>This process continues on the sub-array as well until the size of the sub-array reduces to zero.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9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59BD-C4C6-402B-B8D8-E03FC06A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FD77B-D484-4908-BE24-A14BD64AC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Step 1 :[Initialization] Set Start :LB ,End : UB </a:t>
            </a:r>
          </a:p>
          <a:p>
            <a:pPr marL="0" indent="0">
              <a:buNone/>
            </a:pPr>
            <a:r>
              <a:rPr lang="en-US" dirty="0"/>
              <a:t>Step 2 :[ Perform search]</a:t>
            </a:r>
          </a:p>
          <a:p>
            <a:pPr marL="0" indent="0">
              <a:buNone/>
            </a:pPr>
            <a:r>
              <a:rPr lang="en-US" dirty="0"/>
              <a:t>	Repeat Step 3 and Step 4 while Start&lt;=End</a:t>
            </a:r>
          </a:p>
          <a:p>
            <a:pPr marL="0" indent="0">
              <a:buNone/>
            </a:pPr>
            <a:r>
              <a:rPr lang="en-US" dirty="0"/>
              <a:t>Step 3 :[ Obtain the mid point of segment ]</a:t>
            </a:r>
          </a:p>
          <a:p>
            <a:pPr marL="0" indent="0">
              <a:buNone/>
            </a:pPr>
            <a:r>
              <a:rPr lang="en-US" dirty="0"/>
              <a:t>	mid : =INT (( Start+ End)/2)</a:t>
            </a:r>
          </a:p>
          <a:p>
            <a:pPr marL="0" indent="0">
              <a:buNone/>
            </a:pPr>
            <a:r>
              <a:rPr lang="en-US" dirty="0"/>
              <a:t>Step 4 :[Compare ]</a:t>
            </a:r>
          </a:p>
          <a:p>
            <a:pPr marL="0" indent="0">
              <a:buNone/>
            </a:pPr>
            <a:r>
              <a:rPr lang="en-US" dirty="0"/>
              <a:t>	If X &lt; A [ mid ] </a:t>
            </a:r>
            <a:r>
              <a:rPr lang="en-US" dirty="0" err="1"/>
              <a:t>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End : = mid-1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	if X &gt; A [ mid ] then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32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LAST LECTURE SUMMARY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  <a:p>
            <a:r>
              <a:rPr lang="en-US" dirty="0"/>
              <a:t>List Operations</a:t>
            </a:r>
          </a:p>
          <a:p>
            <a:r>
              <a:rPr lang="en-US" dirty="0"/>
              <a:t>Implementing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08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65BD-5E6F-4709-A063-2E2FF1CA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972DF-679D-4708-B6F7-B7F8C6A1B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Start := Mid+ 1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	p := mid</a:t>
            </a:r>
          </a:p>
          <a:p>
            <a:pPr marL="0" indent="0">
              <a:buNone/>
            </a:pPr>
            <a:r>
              <a:rPr lang="en-US" dirty="0"/>
              <a:t>	Write b("Successful Search" )</a:t>
            </a:r>
          </a:p>
          <a:p>
            <a:pPr marL="0" indent="0">
              <a:buNone/>
            </a:pPr>
            <a:r>
              <a:rPr lang="en-US" dirty="0"/>
              <a:t>	Return ( P )</a:t>
            </a:r>
          </a:p>
          <a:p>
            <a:pPr marL="0" indent="0">
              <a:buNone/>
            </a:pPr>
            <a:r>
              <a:rPr lang="en-US" dirty="0"/>
              <a:t>Step 5 :[Unsuccessful Search]</a:t>
            </a:r>
          </a:p>
          <a:p>
            <a:pPr marL="0" indent="0">
              <a:buNone/>
            </a:pPr>
            <a:r>
              <a:rPr lang="en-US" dirty="0"/>
              <a:t>	P := NULL</a:t>
            </a:r>
          </a:p>
          <a:p>
            <a:pPr marL="0" indent="0">
              <a:buNone/>
            </a:pPr>
            <a:r>
              <a:rPr lang="en-US" dirty="0"/>
              <a:t>	Write("Unsuccessful Search" )</a:t>
            </a:r>
          </a:p>
          <a:p>
            <a:pPr marL="0" indent="0">
              <a:buNone/>
            </a:pPr>
            <a:r>
              <a:rPr lang="en-US" dirty="0"/>
              <a:t>	Return ( P )</a:t>
            </a:r>
          </a:p>
          <a:p>
            <a:pPr marL="0" indent="0">
              <a:buNone/>
            </a:pPr>
            <a:r>
              <a:rPr lang="en-US" dirty="0"/>
              <a:t>Step 6 :Exit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15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BDF2-2707-4583-9B2E-042474DB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0E036-F363-43D0-833E-39D91954A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168" y="2022711"/>
            <a:ext cx="7491663" cy="352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49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1C4C-95C8-4710-8F27-D683AC48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9BA9C-B4AD-4B53-A709-F2DB4A69C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basically ignore half of the elements just after one comparison.</a:t>
            </a:r>
          </a:p>
          <a:p>
            <a:r>
              <a:rPr lang="en-US" dirty="0"/>
              <a:t>Compare x with the middle element.</a:t>
            </a:r>
          </a:p>
          <a:p>
            <a:r>
              <a:rPr lang="en-US" dirty="0"/>
              <a:t>If x matches with middle element, we return the mid index.</a:t>
            </a:r>
          </a:p>
          <a:p>
            <a:r>
              <a:rPr lang="en-US" dirty="0"/>
              <a:t>Else If x is greater than the mid element, then x can only lie in right half subarray after the mid element. So we recur for right half.</a:t>
            </a:r>
          </a:p>
          <a:p>
            <a:r>
              <a:rPr lang="en-US" dirty="0"/>
              <a:t>Else (x is smaller) recur for the left half.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75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F55A-528F-47B9-844D-81577687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A88EA-C90D-4A9A-998B-A5B2A3E8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/* C++ Program -Binary Search */ 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void main() </a:t>
            </a:r>
          </a:p>
          <a:p>
            <a:pPr marL="0" indent="0">
              <a:buNone/>
            </a:pPr>
            <a:r>
              <a:rPr lang="en-US" dirty="0"/>
              <a:t>	{ int n,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arr</a:t>
            </a:r>
            <a:r>
              <a:rPr lang="en-US" dirty="0"/>
              <a:t>[50], search, first, last, middle;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&lt;&lt;"Enter total number of elements :";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&gt;&gt;n;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&lt;&lt;"Enter "&lt;&lt;n&lt;&lt;" number :"; </a:t>
            </a:r>
          </a:p>
          <a:p>
            <a:pPr marL="0" indent="0">
              <a:buNone/>
            </a:pPr>
            <a:r>
              <a:rPr lang="nn-NO" dirty="0"/>
              <a:t>	for (i=0; i&lt;n; i++) </a:t>
            </a:r>
          </a:p>
          <a:p>
            <a:pPr marL="0" indent="0">
              <a:buNone/>
            </a:pPr>
            <a:r>
              <a:rPr lang="nn-NO" dirty="0"/>
              <a:t>		{ cin&gt;&gt;arr[i]; } //Sorting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84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8200-80FE-4EF2-AEFE-8D55BB81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12F44-729E-4471-AD40-A7BED7977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&lt;&lt;"Enter a number to find :"; </a:t>
            </a:r>
          </a:p>
          <a:p>
            <a:pPr marL="0" indent="0">
              <a:buNone/>
            </a:pPr>
            <a:r>
              <a:rPr lang="en-US" dirty="0" err="1"/>
              <a:t>cin</a:t>
            </a:r>
            <a:r>
              <a:rPr lang="en-US" dirty="0"/>
              <a:t>&gt;&gt;search; </a:t>
            </a:r>
          </a:p>
          <a:p>
            <a:pPr marL="0" indent="0">
              <a:buNone/>
            </a:pPr>
            <a:r>
              <a:rPr lang="en-US" dirty="0"/>
              <a:t>first = 0; </a:t>
            </a:r>
          </a:p>
          <a:p>
            <a:pPr marL="0" indent="0">
              <a:buNone/>
            </a:pPr>
            <a:r>
              <a:rPr lang="en-US" dirty="0"/>
              <a:t>last = n-1; </a:t>
            </a:r>
          </a:p>
          <a:p>
            <a:pPr marL="0" indent="0">
              <a:buNone/>
            </a:pPr>
            <a:r>
              <a:rPr lang="en-US" dirty="0"/>
              <a:t>middle = (</a:t>
            </a:r>
            <a:r>
              <a:rPr lang="en-US" dirty="0" err="1"/>
              <a:t>first+last</a:t>
            </a:r>
            <a:r>
              <a:rPr lang="en-US" dirty="0"/>
              <a:t>)/2; </a:t>
            </a:r>
          </a:p>
          <a:p>
            <a:pPr marL="0" indent="0">
              <a:buNone/>
            </a:pPr>
            <a:r>
              <a:rPr lang="en-US" dirty="0"/>
              <a:t>while (first &lt;= last) { </a:t>
            </a:r>
          </a:p>
          <a:p>
            <a:pPr marL="0" indent="0">
              <a:buNone/>
            </a:pPr>
            <a:r>
              <a:rPr lang="en-US" dirty="0"/>
              <a:t>	if(</a:t>
            </a:r>
            <a:r>
              <a:rPr lang="en-US" dirty="0" err="1"/>
              <a:t>arr</a:t>
            </a:r>
            <a:r>
              <a:rPr lang="en-US" dirty="0"/>
              <a:t>[middle] &lt; search) </a:t>
            </a:r>
          </a:p>
          <a:p>
            <a:pPr marL="0" indent="0">
              <a:buNone/>
            </a:pPr>
            <a:r>
              <a:rPr lang="en-US" dirty="0"/>
              <a:t>		{ first = middle + 1; } </a:t>
            </a:r>
          </a:p>
          <a:p>
            <a:pPr marL="0" indent="0">
              <a:buNone/>
            </a:pPr>
            <a:r>
              <a:rPr lang="en-US" dirty="0"/>
              <a:t>	else if(</a:t>
            </a:r>
            <a:r>
              <a:rPr lang="en-US" dirty="0" err="1"/>
              <a:t>arr</a:t>
            </a:r>
            <a:r>
              <a:rPr lang="en-US" dirty="0"/>
              <a:t>[middle] == search)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646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F1AD-565B-49D7-B3F2-11AE7DA6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E4480-B996-4A69-A527-15A3C2F18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{ </a:t>
            </a:r>
            <a:r>
              <a:rPr lang="en-US" dirty="0" err="1"/>
              <a:t>cout</a:t>
            </a:r>
            <a:r>
              <a:rPr lang="en-US" dirty="0"/>
              <a:t>&lt;&lt;search&lt;&lt;" found at location "&lt;&lt;middle+1&lt;&lt;"\n"; </a:t>
            </a:r>
          </a:p>
          <a:p>
            <a:pPr marL="0" indent="0">
              <a:buNone/>
            </a:pPr>
            <a:r>
              <a:rPr lang="en-US" dirty="0"/>
              <a:t>		break; } </a:t>
            </a:r>
          </a:p>
          <a:p>
            <a:pPr marL="0" indent="0">
              <a:buNone/>
            </a:pPr>
            <a:r>
              <a:rPr lang="en-US" dirty="0"/>
              <a:t>	else { last = middle -1; } </a:t>
            </a:r>
          </a:p>
          <a:p>
            <a:pPr marL="0" indent="0">
              <a:buNone/>
            </a:pPr>
            <a:r>
              <a:rPr lang="en-US" dirty="0"/>
              <a:t>	middle = (first + last)/2; } </a:t>
            </a:r>
          </a:p>
          <a:p>
            <a:pPr marL="0" indent="0">
              <a:buNone/>
            </a:pPr>
            <a:r>
              <a:rPr lang="en-US" dirty="0"/>
              <a:t>	if(first &gt; last) </a:t>
            </a:r>
          </a:p>
          <a:p>
            <a:pPr marL="0" indent="0">
              <a:buNone/>
            </a:pPr>
            <a:r>
              <a:rPr lang="en-US" dirty="0"/>
              <a:t>	{ </a:t>
            </a:r>
            <a:r>
              <a:rPr lang="en-US" dirty="0" err="1"/>
              <a:t>cout</a:t>
            </a:r>
            <a:r>
              <a:rPr lang="en-US" dirty="0"/>
              <a:t>&lt;&lt;"Not found! "&lt;&lt;search&lt;&lt;" is not present in the list."; </a:t>
            </a:r>
          </a:p>
          <a:p>
            <a:pPr marL="0" indent="0">
              <a:buNone/>
            </a:pPr>
            <a:r>
              <a:rPr lang="en-US" dirty="0"/>
              <a:t>	} </a:t>
            </a:r>
          </a:p>
          <a:p>
            <a:pPr marL="0" indent="0">
              <a:buNone/>
            </a:pPr>
            <a:r>
              <a:rPr lang="en-US" dirty="0" err="1"/>
              <a:t>getch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83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5282-E7EE-48ED-BF25-4CC1CAC7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2E447-F3F2-4090-A65F-2D59FE3D10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Today’s lecture summary include: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Operation on Arrays</a:t>
            </a:r>
          </a:p>
          <a:p>
            <a:pPr lvl="1"/>
            <a:r>
              <a:rPr lang="en-US" dirty="0"/>
              <a:t>Traversal</a:t>
            </a:r>
          </a:p>
          <a:p>
            <a:pPr lvl="1"/>
            <a:r>
              <a:rPr lang="en-US" dirty="0"/>
              <a:t>Searching</a:t>
            </a:r>
          </a:p>
          <a:p>
            <a:pPr lvl="1"/>
            <a:r>
              <a:rPr lang="en-US" dirty="0"/>
              <a:t>Insertion</a:t>
            </a:r>
          </a:p>
          <a:p>
            <a:pPr lvl="1"/>
            <a:r>
              <a:rPr lang="en-US" dirty="0" err="1"/>
              <a:t>Updation</a:t>
            </a:r>
            <a:endParaRPr lang="en-US" dirty="0"/>
          </a:p>
          <a:p>
            <a:pPr lvl="1"/>
            <a:r>
              <a:rPr lang="en-US" dirty="0"/>
              <a:t>Deletion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80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CB34-6337-DE4D-8FD3-A3A0F576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07947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Today’s lecture objectives include: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Operation on Arrays</a:t>
            </a:r>
          </a:p>
          <a:p>
            <a:r>
              <a:rPr lang="en-US" dirty="0"/>
              <a:t>Traversal</a:t>
            </a:r>
          </a:p>
          <a:p>
            <a:r>
              <a:rPr lang="en-US" dirty="0"/>
              <a:t>Searching (Binary and Sequential)</a:t>
            </a:r>
          </a:p>
          <a:p>
            <a:pPr lvl="1"/>
            <a:r>
              <a:rPr lang="en-US" dirty="0"/>
              <a:t>Insertion</a:t>
            </a:r>
          </a:p>
          <a:p>
            <a:pPr lvl="1"/>
            <a:r>
              <a:rPr lang="en-US" dirty="0" err="1"/>
              <a:t>Updation</a:t>
            </a:r>
            <a:endParaRPr lang="en-US" dirty="0"/>
          </a:p>
          <a:p>
            <a:pPr lvl="1"/>
            <a:r>
              <a:rPr lang="en-US" dirty="0"/>
              <a:t>Deletion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2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4F674-D546-4B67-BC40-812B7102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423CF-AE8F-44B6-871C-F8C326C2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Traverse</a:t>
            </a:r>
            <a:r>
              <a:rPr lang="en-US" dirty="0"/>
              <a:t>−to print all the array elements one by one.</a:t>
            </a:r>
          </a:p>
          <a:p>
            <a:r>
              <a:rPr lang="en-US" dirty="0"/>
              <a:t>Or to process each element one by one.</a:t>
            </a:r>
          </a:p>
          <a:p>
            <a:r>
              <a:rPr lang="en-US" dirty="0"/>
              <a:t>Let array A be a collection of data elements stored in the memory of the computer. Suppose we want to print the content of each element of A or suppose we want to count the number of elements of A with given property. This can be accomplished by traversing A, that is, by accessing and processing (frequently called visiting) each element of A exactly once.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4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DF10-5F92-4820-8D0F-00750459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02752-F975-4ADD-8962-111402DC3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 :[Initialization] Set </a:t>
            </a:r>
            <a:r>
              <a:rPr lang="en-US" dirty="0" err="1"/>
              <a:t>i</a:t>
            </a:r>
            <a:r>
              <a:rPr lang="en-US" dirty="0"/>
              <a:t> = LB</a:t>
            </a:r>
          </a:p>
          <a:p>
            <a:r>
              <a:rPr lang="en-US" dirty="0"/>
              <a:t>Step 2 : Repeat Step 3 and Step 4 while </a:t>
            </a:r>
            <a:r>
              <a:rPr lang="en-US" dirty="0" err="1"/>
              <a:t>i</a:t>
            </a:r>
            <a:r>
              <a:rPr lang="en-US" dirty="0"/>
              <a:t> &lt; = UB</a:t>
            </a:r>
          </a:p>
          <a:p>
            <a:r>
              <a:rPr lang="en-US" dirty="0"/>
              <a:t>step 3 : [ processing ] Process the A[</a:t>
            </a:r>
            <a:r>
              <a:rPr lang="en-US" dirty="0" err="1"/>
              <a:t>i</a:t>
            </a:r>
            <a:r>
              <a:rPr lang="en-US" dirty="0"/>
              <a:t>] element </a:t>
            </a:r>
          </a:p>
          <a:p>
            <a:r>
              <a:rPr lang="en-US" dirty="0"/>
              <a:t>Step 4 : [ Increment the counter ]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</a:t>
            </a:r>
            <a:br>
              <a:rPr lang="en-US" dirty="0"/>
            </a:br>
            <a:r>
              <a:rPr lang="en-US" dirty="0"/>
              <a:t>	[ End of the loop of step 2 ]</a:t>
            </a:r>
          </a:p>
          <a:p>
            <a:r>
              <a:rPr lang="en-US" dirty="0"/>
              <a:t>Step 5: Exit 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i="1" dirty="0"/>
              <a:t>Here LB is lower Bound and UB is Upper Bound </a:t>
            </a:r>
            <a:r>
              <a:rPr lang="en-US" dirty="0"/>
              <a:t>A[ ] is linear array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3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A53C-D6DB-477C-8DFA-46804F2E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9EC6-9754-42A2-9CEC-CA2D859BC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A [5]= {1,3,5,7,9};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=0, u=4;</a:t>
            </a:r>
          </a:p>
          <a:p>
            <a:pPr marL="0" indent="0">
              <a:buNone/>
            </a:pPr>
            <a:r>
              <a:rPr lang="en-US" dirty="0"/>
              <a:t>while ( I &lt;= u)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 A[</a:t>
            </a:r>
            <a:r>
              <a:rPr lang="en-US" dirty="0" err="1"/>
              <a:t>i</a:t>
            </a:r>
            <a:r>
              <a:rPr lang="en-US" dirty="0"/>
              <a:t>]&lt;&lt;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7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39A4-6247-4628-9826-9BFB5172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(LINEAR)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D276C-3537-43E9-A553-B6CE7FCD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of searching is also known as sequential search.</a:t>
            </a:r>
          </a:p>
          <a:p>
            <a:r>
              <a:rPr lang="en-US" dirty="0"/>
              <a:t>Linear search work on both sorted as well as unsorted list.</a:t>
            </a:r>
          </a:p>
          <a:p>
            <a:r>
              <a:rPr lang="en-US" dirty="0"/>
              <a:t>This method of searching works as follows:</a:t>
            </a:r>
          </a:p>
          <a:p>
            <a:pPr lvl="1"/>
            <a:r>
              <a:rPr lang="en-US" dirty="0"/>
              <a:t>Suppose we want to search an element X from the list of N elements. First the element X is compared with the 1</a:t>
            </a:r>
            <a:r>
              <a:rPr lang="en-US" baseline="30000" dirty="0"/>
              <a:t>st</a:t>
            </a:r>
            <a:r>
              <a:rPr lang="en-US" dirty="0"/>
              <a:t> element in the List. If the element is matched then search is successful. If the element is not matched then the element X is compared with next element and this process is repeated until match is found or all the elements in the list are compared.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8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1FE4-A063-498D-8BB2-660DCD57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10014-5145-4458-9EF7-5F9F7D9E8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</a:t>
            </a:r>
            <a:r>
              <a:rPr lang="en-US" b="1" dirty="0"/>
              <a:t>LA </a:t>
            </a:r>
            <a:r>
              <a:rPr lang="en-US" dirty="0"/>
              <a:t>is a linear array with </a:t>
            </a:r>
            <a:r>
              <a:rPr lang="en-US" b="1" dirty="0"/>
              <a:t>N </a:t>
            </a:r>
            <a:r>
              <a:rPr lang="en-US" dirty="0"/>
              <a:t>elements and </a:t>
            </a:r>
            <a:r>
              <a:rPr lang="en-US" b="1" dirty="0"/>
              <a:t>K </a:t>
            </a:r>
            <a:r>
              <a:rPr lang="en-US" dirty="0"/>
              <a:t>is a positive integer such that </a:t>
            </a:r>
            <a:r>
              <a:rPr lang="en-US" b="1" dirty="0"/>
              <a:t>K&lt;=N</a:t>
            </a:r>
            <a:r>
              <a:rPr lang="en-US" dirty="0"/>
              <a:t>. Following is the algorithm to find an element with a value of ITEM using sequential search.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J = 0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 steps 4 and 5 while J &lt; 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LA[J] is equal ITEM THEN GOTO STEP 6 </a:t>
            </a:r>
          </a:p>
          <a:p>
            <a:pPr marL="457200" indent="-457200">
              <a:buFont typeface="+mj-lt"/>
              <a:buAutoNum type="arabicPeriod"/>
            </a:pPr>
            <a:r>
              <a:rPr lang="da-DK" dirty="0"/>
              <a:t>Set J = J +1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PRINT J, ITEM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55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A9AE-19B4-4830-95E9-3E540B914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F360F-C961-4E05-8ED8-6DFCA2E45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Void main(){</a:t>
            </a:r>
          </a:p>
          <a:p>
            <a:pPr marL="0" indent="0">
              <a:buNone/>
            </a:pPr>
            <a:r>
              <a:rPr lang="en-US" dirty="0"/>
              <a:t>Int LA[]={1,3,5,7,8};</a:t>
            </a:r>
          </a:p>
          <a:p>
            <a:pPr marL="0" indent="0">
              <a:buNone/>
            </a:pPr>
            <a:r>
              <a:rPr lang="pt-BR" dirty="0"/>
              <a:t>Int item =5,n =5, j =0;</a:t>
            </a:r>
          </a:p>
          <a:p>
            <a:pPr marL="0" indent="0">
              <a:buNone/>
            </a:pPr>
            <a:r>
              <a:rPr lang="en-US" dirty="0"/>
              <a:t>while(j &lt;n) {</a:t>
            </a:r>
          </a:p>
          <a:p>
            <a:pPr marL="0" indent="0">
              <a:buNone/>
            </a:pPr>
            <a:r>
              <a:rPr lang="en-US" dirty="0"/>
              <a:t>	if(LA[j]==item )</a:t>
            </a:r>
          </a:p>
          <a:p>
            <a:pPr marL="0" indent="0">
              <a:buNone/>
            </a:pPr>
            <a:r>
              <a:rPr lang="en-US" dirty="0"/>
              <a:t>		break;	</a:t>
            </a:r>
          </a:p>
          <a:p>
            <a:pPr marL="0" indent="0">
              <a:buNone/>
            </a:pPr>
            <a:r>
              <a:rPr lang="en-US" dirty="0"/>
              <a:t>	j =j +1; }		//while loop end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cout</a:t>
            </a:r>
            <a:r>
              <a:rPr lang="en-US" dirty="0"/>
              <a:t> &lt;&lt;"Found element” &lt;&lt;item&lt;&lt;“at position ”&lt;&lt;j+1);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29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0</TotalTime>
  <Words>1581</Words>
  <Application>Microsoft Office PowerPoint</Application>
  <PresentationFormat>Widescreen</PresentationFormat>
  <Paragraphs>198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Garamond</vt:lpstr>
      <vt:lpstr>Helvetica Light</vt:lpstr>
      <vt:lpstr>Wingdings 2</vt:lpstr>
      <vt:lpstr>DividendVTI</vt:lpstr>
      <vt:lpstr>Data Structures and algorithms</vt:lpstr>
      <vt:lpstr>LAST LECTURE SUMMARY</vt:lpstr>
      <vt:lpstr>OBJECTIVES</vt:lpstr>
      <vt:lpstr>TRAVERSAL</vt:lpstr>
      <vt:lpstr>ALGORITHM</vt:lpstr>
      <vt:lpstr>CODE</vt:lpstr>
      <vt:lpstr>SEARCHING (LINEAR)</vt:lpstr>
      <vt:lpstr>ALGORITHM</vt:lpstr>
      <vt:lpstr>CODE</vt:lpstr>
      <vt:lpstr>UPDATING ARRAY</vt:lpstr>
      <vt:lpstr>CODE</vt:lpstr>
      <vt:lpstr>INSERTION</vt:lpstr>
      <vt:lpstr>ALGORITHM</vt:lpstr>
      <vt:lpstr>CODE</vt:lpstr>
      <vt:lpstr>DELETION</vt:lpstr>
      <vt:lpstr>ALGORITHM</vt:lpstr>
      <vt:lpstr>CODE</vt:lpstr>
      <vt:lpstr>BINARY SEARCH</vt:lpstr>
      <vt:lpstr>ALGORITHM</vt:lpstr>
      <vt:lpstr>ALGORITHM -2</vt:lpstr>
      <vt:lpstr>WORKING</vt:lpstr>
      <vt:lpstr>WORKING -2</vt:lpstr>
      <vt:lpstr>CODE </vt:lpstr>
      <vt:lpstr>code</vt:lpstr>
      <vt:lpstr>CODE</vt:lpstr>
      <vt:lpstr>Summary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2020-02-25T11:16:51Z</dcterms:created>
  <dcterms:modified xsi:type="dcterms:W3CDTF">2022-10-19T17:04:39Z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