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5" d="100"/>
          <a:sy n="55" d="100"/>
        </p:scale>
        <p:origin x="225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3F5240F-6F49-45A0-B50B-365F688A79DF}"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F25F15-7C51-45B2-9AA1-88A11E3AF12A}" type="slidenum">
              <a:rPr lang="en-US" smtClean="0"/>
              <a:t>‹#›</a:t>
            </a:fld>
            <a:endParaRPr lang="en-US"/>
          </a:p>
        </p:txBody>
      </p:sp>
    </p:spTree>
    <p:extLst>
      <p:ext uri="{BB962C8B-B14F-4D97-AF65-F5344CB8AC3E}">
        <p14:creationId xmlns:p14="http://schemas.microsoft.com/office/powerpoint/2010/main" val="1413221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F5240F-6F49-45A0-B50B-365F688A79DF}"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F25F15-7C51-45B2-9AA1-88A11E3AF12A}" type="slidenum">
              <a:rPr lang="en-US" smtClean="0"/>
              <a:t>‹#›</a:t>
            </a:fld>
            <a:endParaRPr lang="en-US"/>
          </a:p>
        </p:txBody>
      </p:sp>
    </p:spTree>
    <p:extLst>
      <p:ext uri="{BB962C8B-B14F-4D97-AF65-F5344CB8AC3E}">
        <p14:creationId xmlns:p14="http://schemas.microsoft.com/office/powerpoint/2010/main" val="437491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F5240F-6F49-45A0-B50B-365F688A79DF}"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F25F15-7C51-45B2-9AA1-88A11E3AF12A}" type="slidenum">
              <a:rPr lang="en-US" smtClean="0"/>
              <a:t>‹#›</a:t>
            </a:fld>
            <a:endParaRPr lang="en-US"/>
          </a:p>
        </p:txBody>
      </p:sp>
    </p:spTree>
    <p:extLst>
      <p:ext uri="{BB962C8B-B14F-4D97-AF65-F5344CB8AC3E}">
        <p14:creationId xmlns:p14="http://schemas.microsoft.com/office/powerpoint/2010/main" val="9885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F5240F-6F49-45A0-B50B-365F688A79DF}"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F25F15-7C51-45B2-9AA1-88A11E3AF12A}" type="slidenum">
              <a:rPr lang="en-US" smtClean="0"/>
              <a:t>‹#›</a:t>
            </a:fld>
            <a:endParaRPr lang="en-US"/>
          </a:p>
        </p:txBody>
      </p:sp>
    </p:spTree>
    <p:extLst>
      <p:ext uri="{BB962C8B-B14F-4D97-AF65-F5344CB8AC3E}">
        <p14:creationId xmlns:p14="http://schemas.microsoft.com/office/powerpoint/2010/main" val="65481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F5240F-6F49-45A0-B50B-365F688A79DF}"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F25F15-7C51-45B2-9AA1-88A11E3AF12A}" type="slidenum">
              <a:rPr lang="en-US" smtClean="0"/>
              <a:t>‹#›</a:t>
            </a:fld>
            <a:endParaRPr lang="en-US"/>
          </a:p>
        </p:txBody>
      </p:sp>
    </p:spTree>
    <p:extLst>
      <p:ext uri="{BB962C8B-B14F-4D97-AF65-F5344CB8AC3E}">
        <p14:creationId xmlns:p14="http://schemas.microsoft.com/office/powerpoint/2010/main" val="2104104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F5240F-6F49-45A0-B50B-365F688A79DF}"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F25F15-7C51-45B2-9AA1-88A11E3AF12A}" type="slidenum">
              <a:rPr lang="en-US" smtClean="0"/>
              <a:t>‹#›</a:t>
            </a:fld>
            <a:endParaRPr lang="en-US"/>
          </a:p>
        </p:txBody>
      </p:sp>
    </p:spTree>
    <p:extLst>
      <p:ext uri="{BB962C8B-B14F-4D97-AF65-F5344CB8AC3E}">
        <p14:creationId xmlns:p14="http://schemas.microsoft.com/office/powerpoint/2010/main" val="2358529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F5240F-6F49-45A0-B50B-365F688A79DF}"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F25F15-7C51-45B2-9AA1-88A11E3AF12A}" type="slidenum">
              <a:rPr lang="en-US" smtClean="0"/>
              <a:t>‹#›</a:t>
            </a:fld>
            <a:endParaRPr lang="en-US"/>
          </a:p>
        </p:txBody>
      </p:sp>
    </p:spTree>
    <p:extLst>
      <p:ext uri="{BB962C8B-B14F-4D97-AF65-F5344CB8AC3E}">
        <p14:creationId xmlns:p14="http://schemas.microsoft.com/office/powerpoint/2010/main" val="1380439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F5240F-6F49-45A0-B50B-365F688A79DF}"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F25F15-7C51-45B2-9AA1-88A11E3AF12A}" type="slidenum">
              <a:rPr lang="en-US" smtClean="0"/>
              <a:t>‹#›</a:t>
            </a:fld>
            <a:endParaRPr lang="en-US"/>
          </a:p>
        </p:txBody>
      </p:sp>
    </p:spTree>
    <p:extLst>
      <p:ext uri="{BB962C8B-B14F-4D97-AF65-F5344CB8AC3E}">
        <p14:creationId xmlns:p14="http://schemas.microsoft.com/office/powerpoint/2010/main" val="3649795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5240F-6F49-45A0-B50B-365F688A79DF}"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F25F15-7C51-45B2-9AA1-88A11E3AF12A}" type="slidenum">
              <a:rPr lang="en-US" smtClean="0"/>
              <a:t>‹#›</a:t>
            </a:fld>
            <a:endParaRPr lang="en-US"/>
          </a:p>
        </p:txBody>
      </p:sp>
    </p:spTree>
    <p:extLst>
      <p:ext uri="{BB962C8B-B14F-4D97-AF65-F5344CB8AC3E}">
        <p14:creationId xmlns:p14="http://schemas.microsoft.com/office/powerpoint/2010/main" val="3183928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03F5240F-6F49-45A0-B50B-365F688A79DF}"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F25F15-7C51-45B2-9AA1-88A11E3AF12A}" type="slidenum">
              <a:rPr lang="en-US" smtClean="0"/>
              <a:t>‹#›</a:t>
            </a:fld>
            <a:endParaRPr lang="en-US"/>
          </a:p>
        </p:txBody>
      </p:sp>
    </p:spTree>
    <p:extLst>
      <p:ext uri="{BB962C8B-B14F-4D97-AF65-F5344CB8AC3E}">
        <p14:creationId xmlns:p14="http://schemas.microsoft.com/office/powerpoint/2010/main" val="1298192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03F5240F-6F49-45A0-B50B-365F688A79DF}"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F25F15-7C51-45B2-9AA1-88A11E3AF12A}" type="slidenum">
              <a:rPr lang="en-US" smtClean="0"/>
              <a:t>‹#›</a:t>
            </a:fld>
            <a:endParaRPr lang="en-US"/>
          </a:p>
        </p:txBody>
      </p:sp>
    </p:spTree>
    <p:extLst>
      <p:ext uri="{BB962C8B-B14F-4D97-AF65-F5344CB8AC3E}">
        <p14:creationId xmlns:p14="http://schemas.microsoft.com/office/powerpoint/2010/main" val="1172285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03F5240F-6F49-45A0-B50B-365F688A79DF}" type="datetimeFigureOut">
              <a:rPr lang="en-US" smtClean="0"/>
              <a:t>11/6/2023</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B0F25F15-7C51-45B2-9AA1-88A11E3AF12A}" type="slidenum">
              <a:rPr lang="en-US" smtClean="0"/>
              <a:t>‹#›</a:t>
            </a:fld>
            <a:endParaRPr lang="en-US"/>
          </a:p>
        </p:txBody>
      </p:sp>
    </p:spTree>
    <p:extLst>
      <p:ext uri="{BB962C8B-B14F-4D97-AF65-F5344CB8AC3E}">
        <p14:creationId xmlns:p14="http://schemas.microsoft.com/office/powerpoint/2010/main" val="12267846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2029" y="131802"/>
            <a:ext cx="5908431" cy="461665"/>
          </a:xfrm>
          <a:prstGeom prst="rect">
            <a:avLst/>
          </a:prstGeom>
        </p:spPr>
        <p:txBody>
          <a:bodyPr wrap="square">
            <a:spAutoFit/>
          </a:bodyPr>
          <a:lstStyle/>
          <a:p>
            <a:r>
              <a:rPr lang="en-US" sz="2400" b="1" i="0" dirty="0" smtClean="0">
                <a:solidFill>
                  <a:srgbClr val="282828"/>
                </a:solidFill>
                <a:effectLst/>
                <a:latin typeface="Roboto"/>
              </a:rPr>
              <a:t>Infix to postfix Conversion using stack</a:t>
            </a:r>
            <a:endParaRPr lang="en-US" sz="2400" b="1" dirty="0"/>
          </a:p>
        </p:txBody>
      </p:sp>
      <p:sp>
        <p:nvSpPr>
          <p:cNvPr id="5" name="Rectangle 4"/>
          <p:cNvSpPr/>
          <p:nvPr/>
        </p:nvSpPr>
        <p:spPr>
          <a:xfrm>
            <a:off x="158262" y="593467"/>
            <a:ext cx="6559061" cy="8586966"/>
          </a:xfrm>
          <a:prstGeom prst="rect">
            <a:avLst/>
          </a:prstGeom>
        </p:spPr>
        <p:txBody>
          <a:bodyPr wrap="square">
            <a:spAutoFit/>
          </a:bodyPr>
          <a:lstStyle/>
          <a:p>
            <a:pPr marL="342900" indent="-342900">
              <a:buFont typeface="Arial" panose="020B0604020202020204" pitchFamily="34" charset="0"/>
              <a:buChar char="•"/>
            </a:pPr>
            <a:r>
              <a:rPr lang="en-US" sz="2400" b="0" i="0" dirty="0" smtClean="0">
                <a:solidFill>
                  <a:srgbClr val="282828"/>
                </a:solidFill>
                <a:effectLst/>
                <a:latin typeface="Roboto"/>
              </a:rPr>
              <a:t>Scan all the symbols one by one from left to right in the given Infix Expression.</a:t>
            </a:r>
          </a:p>
          <a:p>
            <a:pPr marL="342900" indent="-342900">
              <a:buFont typeface="Arial" panose="020B0604020202020204" pitchFamily="34" charset="0"/>
              <a:buChar char="•"/>
            </a:pPr>
            <a:r>
              <a:rPr lang="en-US" sz="2400" b="0" i="0" dirty="0" smtClean="0">
                <a:solidFill>
                  <a:srgbClr val="282828"/>
                </a:solidFill>
                <a:effectLst/>
                <a:latin typeface="Roboto"/>
              </a:rPr>
              <a:t>If the reading symbol is an operand, then immediately append it to the Postfix Expression.</a:t>
            </a:r>
          </a:p>
          <a:p>
            <a:pPr marL="342900" indent="-342900">
              <a:buFont typeface="Arial" panose="020B0604020202020204" pitchFamily="34" charset="0"/>
              <a:buChar char="•"/>
            </a:pPr>
            <a:r>
              <a:rPr lang="en-US" sz="2400" b="0" i="0" dirty="0" smtClean="0">
                <a:solidFill>
                  <a:srgbClr val="282828"/>
                </a:solidFill>
                <a:effectLst/>
                <a:latin typeface="Roboto"/>
              </a:rPr>
              <a:t>If the reading symbol is left parenthesis ‘( ‘, then Push it onto the Stack.</a:t>
            </a:r>
          </a:p>
          <a:p>
            <a:pPr marL="342900" indent="-342900">
              <a:buFont typeface="Arial" panose="020B0604020202020204" pitchFamily="34" charset="0"/>
              <a:buChar char="•"/>
            </a:pPr>
            <a:r>
              <a:rPr lang="en-US" sz="2400" b="0" i="0" dirty="0" smtClean="0">
                <a:solidFill>
                  <a:srgbClr val="282828"/>
                </a:solidFill>
                <a:effectLst/>
                <a:latin typeface="Roboto"/>
              </a:rPr>
              <a:t>If the reading symbol is right parenthesis ‘)’, then Pop all the contents of the stack until the respective left parenthesis is popped and append each popped symbol to Postfix Expression.</a:t>
            </a:r>
          </a:p>
          <a:p>
            <a:pPr marL="342900" indent="-342900">
              <a:buFont typeface="Arial" panose="020B0604020202020204" pitchFamily="34" charset="0"/>
              <a:buChar char="•"/>
            </a:pPr>
            <a:r>
              <a:rPr lang="en-US" sz="2400" b="0" i="0" dirty="0" smtClean="0">
                <a:solidFill>
                  <a:srgbClr val="282828"/>
                </a:solidFill>
                <a:effectLst/>
                <a:latin typeface="Roboto"/>
              </a:rPr>
              <a:t>If the reading symbol is an operator (+, –, *, /), then Push it onto the Stack. However, first, pop the operators which are already on the stack that have higher or equal precedence than the current operator and append them to the postfix. If an open parenthesis is there on top of the stack then push the operator into the stack.</a:t>
            </a:r>
          </a:p>
          <a:p>
            <a:pPr marL="342900" indent="-342900">
              <a:buFont typeface="Arial" panose="020B0604020202020204" pitchFamily="34" charset="0"/>
              <a:buChar char="•"/>
            </a:pPr>
            <a:r>
              <a:rPr lang="en-US" sz="2400" b="0" i="0" dirty="0" smtClean="0">
                <a:solidFill>
                  <a:srgbClr val="282828"/>
                </a:solidFill>
                <a:effectLst/>
                <a:latin typeface="Roboto"/>
              </a:rPr>
              <a:t>If the input is over, pop all the remaining symbols from the stack and append them to the postfix.</a:t>
            </a:r>
            <a:endParaRPr lang="en-US" sz="2400" b="0" i="0" dirty="0">
              <a:solidFill>
                <a:srgbClr val="282828"/>
              </a:solidFill>
              <a:effectLst/>
              <a:latin typeface="Roboto"/>
            </a:endParaRPr>
          </a:p>
        </p:txBody>
      </p:sp>
    </p:spTree>
    <p:extLst>
      <p:ext uri="{BB962C8B-B14F-4D97-AF65-F5344CB8AC3E}">
        <p14:creationId xmlns:p14="http://schemas.microsoft.com/office/powerpoint/2010/main" val="21929355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TotalTime>
  <Words>176</Words>
  <Application>Microsoft Office PowerPoint</Application>
  <PresentationFormat>On-screen Show (4:3)</PresentationFormat>
  <Paragraphs>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Roboto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UIIT</dc:creator>
  <cp:lastModifiedBy>UIIT</cp:lastModifiedBy>
  <cp:revision>1</cp:revision>
  <dcterms:created xsi:type="dcterms:W3CDTF">2023-11-06T03:39:58Z</dcterms:created>
  <dcterms:modified xsi:type="dcterms:W3CDTF">2023-11-06T03:45:09Z</dcterms:modified>
</cp:coreProperties>
</file>