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BEA0-7548-4AF2-BE66-47CBF91030F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- Files and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File Reader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6745"/>
          <a:stretch>
            <a:fillRect/>
          </a:stretch>
        </p:blipFill>
        <p:spPr bwMode="auto">
          <a:xfrm>
            <a:off x="381000" y="7620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295400"/>
            <a:ext cx="830402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File Reader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36" y="685800"/>
            <a:ext cx="8938264" cy="60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038600"/>
            <a:ext cx="4772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419600"/>
            <a:ext cx="1866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Output is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t="3320"/>
          <a:stretch>
            <a:fillRect/>
          </a:stretch>
        </p:blipFill>
        <p:spPr bwMode="auto">
          <a:xfrm>
            <a:off x="685800" y="2971800"/>
            <a:ext cx="789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2551837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 A writer uses default character encoding of the operating system by default. It also creates a new file if not exits, or overwrites the existing one.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If you want to append text to an existing file, pass a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boolean</a:t>
            </a:r>
            <a:r>
              <a:rPr lang="en-US" sz="2400" b="1" u="sng" dirty="0" smtClean="0">
                <a:solidFill>
                  <a:srgbClr val="FF0000"/>
                </a:solidFill>
              </a:rPr>
              <a:t> flag of true to constructor of the writer class: </a:t>
            </a:r>
            <a:r>
              <a:rPr lang="en-US" sz="2400" b="1" u="sng" smtClean="0">
                <a:solidFill>
                  <a:srgbClr val="FF0000"/>
                </a:solidFill>
              </a:rPr>
              <a:t>See example on next page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Appending Text to file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Output after </a:t>
            </a:r>
            <a:r>
              <a:rPr lang="en-US" b="1" dirty="0" err="1" smtClean="0"/>
              <a:t>Apending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552700"/>
            <a:ext cx="78009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Finding File Size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199"/>
            <a:ext cx="7696200" cy="543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File Size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38450"/>
            <a:ext cx="491966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Counting words in file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I/O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java.io package contains nearly every class you might ever need to perform input and output (I/O) in Java.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these streams represent an input source and an output destination. The stream in the java.io package supports many data such as primitives, object, localized characters,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stream can be defined as a sequence of data. There are two kinds of </a:t>
            </a:r>
            <a:r>
              <a:rPr lang="en-US" dirty="0" smtClean="0"/>
              <a:t>Streams</a:t>
            </a:r>
          </a:p>
          <a:p>
            <a:pPr algn="just"/>
            <a:endParaRPr lang="en-US" dirty="0"/>
          </a:p>
          <a:p>
            <a:pPr lvl="1" algn="just"/>
            <a:r>
              <a:rPr lang="en-US" b="1" dirty="0" err="1"/>
              <a:t>InPutStream</a:t>
            </a:r>
            <a:r>
              <a:rPr lang="en-US" dirty="0"/>
              <a:t> − The </a:t>
            </a:r>
            <a:r>
              <a:rPr lang="en-US" dirty="0" err="1"/>
              <a:t>InputStream</a:t>
            </a:r>
            <a:r>
              <a:rPr lang="en-US" dirty="0"/>
              <a:t> is used to read data from a source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 err="1"/>
              <a:t>OutPutStream</a:t>
            </a:r>
            <a:r>
              <a:rPr lang="en-US" dirty="0"/>
              <a:t> − The </a:t>
            </a:r>
            <a:r>
              <a:rPr lang="en-US" dirty="0" err="1"/>
              <a:t>OutputStream</a:t>
            </a:r>
            <a:r>
              <a:rPr lang="en-US" dirty="0"/>
              <a:t> is used for writing data to a destination.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File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File</a:t>
            </a:r>
            <a:r>
              <a:rPr lang="en-US" dirty="0" smtClean="0"/>
              <a:t> </a:t>
            </a:r>
            <a:r>
              <a:rPr lang="en-US" u="sng" dirty="0" err="1" smtClean="0"/>
              <a:t>objFile</a:t>
            </a:r>
            <a:r>
              <a:rPr lang="en-US" dirty="0" smtClean="0"/>
              <a:t> = </a:t>
            </a:r>
            <a:r>
              <a:rPr lang="en-US" b="1" dirty="0" smtClean="0"/>
              <a:t>new File</a:t>
            </a:r>
            <a:r>
              <a:rPr lang="en-US" dirty="0" smtClean="0"/>
              <a:t>(</a:t>
            </a:r>
            <a:r>
              <a:rPr lang="en-US" dirty="0" err="1" smtClean="0"/>
              <a:t>File_Path</a:t>
            </a:r>
            <a:r>
              <a:rPr lang="en-US" dirty="0" smtClean="0"/>
              <a:t>);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u="sng" dirty="0" err="1" smtClean="0"/>
              <a:t>objFile</a:t>
            </a:r>
            <a:r>
              <a:rPr lang="en-US" b="1" dirty="0" err="1" smtClean="0"/>
              <a:t>.createNewFile</a:t>
            </a:r>
            <a:r>
              <a:rPr lang="en-US" b="1" dirty="0"/>
              <a:t>()</a:t>
            </a:r>
            <a:r>
              <a:rPr lang="en-US" dirty="0"/>
              <a:t> method is used to create a file in Java, and return a </a:t>
            </a:r>
            <a:r>
              <a:rPr lang="en-US" dirty="0" err="1"/>
              <a:t>boolean</a:t>
            </a:r>
            <a:r>
              <a:rPr lang="en-US" dirty="0"/>
              <a:t> value : true if the file is created successful; false if the file is already exists or the operation failed.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File in Java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7848599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 </a:t>
            </a:r>
            <a:r>
              <a:rPr lang="en-US" b="1" dirty="0" err="1"/>
              <a:t>InputStream</a:t>
            </a:r>
            <a:r>
              <a:rPr lang="en-US" dirty="0"/>
              <a:t> is used to read data from a source and the </a:t>
            </a:r>
            <a:r>
              <a:rPr lang="en-US" b="1" dirty="0" err="1"/>
              <a:t>OutputStream</a:t>
            </a:r>
            <a:r>
              <a:rPr lang="en-US" dirty="0"/>
              <a:t> is used for writing data to a destination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hierarchy </a:t>
            </a:r>
            <a:r>
              <a:rPr lang="en-US" dirty="0"/>
              <a:t>of classes to deal with Input and Output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and Writing 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90600" y="5943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two important streams are </a:t>
            </a:r>
          </a:p>
          <a:p>
            <a:r>
              <a:rPr lang="en-US" sz="2400" b="1" dirty="0" smtClean="0"/>
              <a:t>                </a:t>
            </a:r>
            <a:r>
              <a:rPr lang="en-US" sz="2400" b="1" dirty="0" err="1" smtClean="0"/>
              <a:t>FileInputStream</a:t>
            </a:r>
            <a:r>
              <a:rPr lang="en-US" sz="2400" dirty="0" smtClean="0"/>
              <a:t> and </a:t>
            </a:r>
            <a:r>
              <a:rPr lang="en-US" sz="2400" b="1" dirty="0" err="1" smtClean="0"/>
              <a:t>FileOutputStream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Scanner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7692"/>
          <a:stretch>
            <a:fillRect/>
          </a:stretch>
        </p:blipFill>
        <p:spPr bwMode="auto">
          <a:xfrm>
            <a:off x="1066800" y="762000"/>
            <a:ext cx="7239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Scanner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16" y="1066800"/>
            <a:ext cx="894926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179</Words>
  <Application>Microsoft Office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Java - Files and I/O</vt:lpstr>
      <vt:lpstr>Java – I/O File</vt:lpstr>
      <vt:lpstr>Stream</vt:lpstr>
      <vt:lpstr>Creating File in Java</vt:lpstr>
      <vt:lpstr>Creating File in Java</vt:lpstr>
      <vt:lpstr>Reading and Writing Files</vt:lpstr>
      <vt:lpstr>Reading and Writing Files</vt:lpstr>
      <vt:lpstr>Reading a text file using Scanner class</vt:lpstr>
      <vt:lpstr>Reading a text file using Scanner class</vt:lpstr>
      <vt:lpstr>Reading a text file using File Reader</vt:lpstr>
      <vt:lpstr>Reading a text file using File Reader</vt:lpstr>
      <vt:lpstr>Writing to Text File Using FileWriter</vt:lpstr>
      <vt:lpstr>Writing to Text File Using FileWriter  Output is</vt:lpstr>
      <vt:lpstr>Writing to Text File Using FileWriter</vt:lpstr>
      <vt:lpstr>Writing to Text File Using FileWriter Appending Text to file </vt:lpstr>
      <vt:lpstr>Writing to Text File Using FileWriter  Output after Apending</vt:lpstr>
      <vt:lpstr>Finding File Size</vt:lpstr>
      <vt:lpstr>Finding File Size  Output</vt:lpstr>
      <vt:lpstr>Counting words in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Files and I/O</dc:title>
  <dc:creator>Saif</dc:creator>
  <cp:lastModifiedBy>UIIT</cp:lastModifiedBy>
  <cp:revision>36</cp:revision>
  <dcterms:created xsi:type="dcterms:W3CDTF">2017-06-02T09:08:34Z</dcterms:created>
  <dcterms:modified xsi:type="dcterms:W3CDTF">2017-06-06T07:29:12Z</dcterms:modified>
</cp:coreProperties>
</file>