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0" r:id="rId3"/>
    <p:sldId id="257" r:id="rId4"/>
    <p:sldId id="261" r:id="rId5"/>
    <p:sldId id="258" r:id="rId6"/>
    <p:sldId id="270" r:id="rId7"/>
    <p:sldId id="262" r:id="rId8"/>
    <p:sldId id="263" r:id="rId9"/>
    <p:sldId id="264" r:id="rId10"/>
    <p:sldId id="266" r:id="rId11"/>
    <p:sldId id="271" r:id="rId12"/>
    <p:sldId id="272" r:id="rId13"/>
    <p:sldId id="273" r:id="rId14"/>
    <p:sldId id="274" r:id="rId15"/>
    <p:sldId id="275" r:id="rId16"/>
    <p:sldId id="276" r:id="rId17"/>
    <p:sldId id="277" r:id="rId18"/>
    <p:sldId id="278" r:id="rId19"/>
    <p:sldId id="279"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008" autoAdjust="0"/>
  </p:normalViewPr>
  <p:slideViewPr>
    <p:cSldViewPr snapToGrid="0">
      <p:cViewPr varScale="1">
        <p:scale>
          <a:sx n="65" d="100"/>
          <a:sy n="65" d="100"/>
        </p:scale>
        <p:origin x="6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58C571-510F-4C0A-B994-0CBB7F5C9A15}"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89B62113-F6C3-401A-8A6D-13EB546F382C}">
      <dgm:prSet phldrT="[Text]"/>
      <dgm:spPr/>
      <dgm:t>
        <a:bodyPr/>
        <a:lstStyle/>
        <a:p>
          <a:r>
            <a:rPr lang="en-US" dirty="0" smtClean="0"/>
            <a:t>JDBC Fundamentals</a:t>
          </a:r>
          <a:endParaRPr lang="en-US" dirty="0"/>
        </a:p>
      </dgm:t>
    </dgm:pt>
    <dgm:pt modelId="{44FEFAF5-49C7-4157-8497-0269912A831C}" type="parTrans" cxnId="{158967F7-B228-42D5-9E82-B49DFA1AB601}">
      <dgm:prSet/>
      <dgm:spPr/>
      <dgm:t>
        <a:bodyPr/>
        <a:lstStyle/>
        <a:p>
          <a:endParaRPr lang="en-US"/>
        </a:p>
      </dgm:t>
    </dgm:pt>
    <dgm:pt modelId="{0AA8D5A0-25EA-4722-B055-FE623D3E1B5C}" type="sibTrans" cxnId="{158967F7-B228-42D5-9E82-B49DFA1AB601}">
      <dgm:prSet/>
      <dgm:spPr/>
      <dgm:t>
        <a:bodyPr/>
        <a:lstStyle/>
        <a:p>
          <a:endParaRPr lang="en-US"/>
        </a:p>
      </dgm:t>
    </dgm:pt>
    <dgm:pt modelId="{70879E81-76A5-4B6F-912D-A4161C31DA42}">
      <dgm:prSet phldrT="[Text]"/>
      <dgm:spPr/>
      <dgm:t>
        <a:bodyPr/>
        <a:lstStyle/>
        <a:p>
          <a:r>
            <a:rPr lang="en-US" dirty="0" smtClean="0"/>
            <a:t>Steps to create Application</a:t>
          </a:r>
          <a:endParaRPr lang="en-US" dirty="0"/>
        </a:p>
      </dgm:t>
    </dgm:pt>
    <dgm:pt modelId="{E152CDC7-C1B4-414B-BE8F-6DFDAC83AC2C}" type="parTrans" cxnId="{E14CBD68-711E-4446-997E-4A44C40F8634}">
      <dgm:prSet/>
      <dgm:spPr/>
      <dgm:t>
        <a:bodyPr/>
        <a:lstStyle/>
        <a:p>
          <a:endParaRPr lang="en-US"/>
        </a:p>
      </dgm:t>
    </dgm:pt>
    <dgm:pt modelId="{6EE4D394-F096-493F-BC07-025A646F9BFB}" type="sibTrans" cxnId="{E14CBD68-711E-4446-997E-4A44C40F8634}">
      <dgm:prSet/>
      <dgm:spPr/>
      <dgm:t>
        <a:bodyPr/>
        <a:lstStyle/>
        <a:p>
          <a:endParaRPr lang="en-US"/>
        </a:p>
      </dgm:t>
    </dgm:pt>
    <dgm:pt modelId="{70337896-A5C8-46B3-B2A5-CE27C6C5B329}">
      <dgm:prSet phldrT="[Text]"/>
      <dgm:spPr/>
      <dgm:t>
        <a:bodyPr/>
        <a:lstStyle/>
        <a:p>
          <a:r>
            <a:rPr lang="en-US" dirty="0" smtClean="0"/>
            <a:t>JDBC Driver Types</a:t>
          </a:r>
          <a:endParaRPr lang="en-US" dirty="0"/>
        </a:p>
      </dgm:t>
    </dgm:pt>
    <dgm:pt modelId="{611CC202-77E1-4B3C-AD18-EEF0C4FB6A7E}" type="parTrans" cxnId="{319D00D5-4742-46C5-812F-5B2F528E13A0}">
      <dgm:prSet/>
      <dgm:spPr/>
      <dgm:t>
        <a:bodyPr/>
        <a:lstStyle/>
        <a:p>
          <a:endParaRPr lang="en-US"/>
        </a:p>
      </dgm:t>
    </dgm:pt>
    <dgm:pt modelId="{B53539C1-43C7-4E62-9D4C-31CC4D7AA7AD}" type="sibTrans" cxnId="{319D00D5-4742-46C5-812F-5B2F528E13A0}">
      <dgm:prSet/>
      <dgm:spPr/>
      <dgm:t>
        <a:bodyPr/>
        <a:lstStyle/>
        <a:p>
          <a:endParaRPr lang="en-US"/>
        </a:p>
      </dgm:t>
    </dgm:pt>
    <dgm:pt modelId="{8ADA746A-44F5-4D95-BE11-4B1D421C8B8C}">
      <dgm:prSet phldrT="[Text]"/>
      <dgm:spPr/>
      <dgm:t>
        <a:bodyPr/>
        <a:lstStyle/>
        <a:p>
          <a:r>
            <a:rPr lang="en-US" dirty="0" smtClean="0"/>
            <a:t>JDBC Connections</a:t>
          </a:r>
          <a:endParaRPr lang="en-US" dirty="0"/>
        </a:p>
      </dgm:t>
    </dgm:pt>
    <dgm:pt modelId="{4BE670AC-BFDF-475F-95FC-79C158E9D276}" type="parTrans" cxnId="{CB8476A0-E402-4928-8961-A06C2C0DEE9F}">
      <dgm:prSet/>
      <dgm:spPr/>
      <dgm:t>
        <a:bodyPr/>
        <a:lstStyle/>
        <a:p>
          <a:endParaRPr lang="en-US"/>
        </a:p>
      </dgm:t>
    </dgm:pt>
    <dgm:pt modelId="{069E3212-0D92-49E0-85DD-62DD34687F31}" type="sibTrans" cxnId="{CB8476A0-E402-4928-8961-A06C2C0DEE9F}">
      <dgm:prSet/>
      <dgm:spPr/>
      <dgm:t>
        <a:bodyPr/>
        <a:lstStyle/>
        <a:p>
          <a:endParaRPr lang="en-US"/>
        </a:p>
      </dgm:t>
    </dgm:pt>
    <dgm:pt modelId="{E280B094-98AA-4D16-BF2C-DFD172358F71}">
      <dgm:prSet phldrT="[Text]"/>
      <dgm:spPr/>
      <dgm:t>
        <a:bodyPr/>
        <a:lstStyle/>
        <a:p>
          <a:r>
            <a:rPr lang="en-US" dirty="0" smtClean="0"/>
            <a:t>JDBC Statements</a:t>
          </a:r>
          <a:endParaRPr lang="en-US" dirty="0"/>
        </a:p>
      </dgm:t>
    </dgm:pt>
    <dgm:pt modelId="{13B1D09B-01E7-42C9-A39C-D88DDD74CF0E}" type="parTrans" cxnId="{5EF5FEDC-C575-4196-9824-F0A8DE67B8C8}">
      <dgm:prSet/>
      <dgm:spPr/>
      <dgm:t>
        <a:bodyPr/>
        <a:lstStyle/>
        <a:p>
          <a:endParaRPr lang="en-US"/>
        </a:p>
      </dgm:t>
    </dgm:pt>
    <dgm:pt modelId="{92A8C360-421C-41F8-9E49-07C9D95E9D78}" type="sibTrans" cxnId="{5EF5FEDC-C575-4196-9824-F0A8DE67B8C8}">
      <dgm:prSet/>
      <dgm:spPr/>
      <dgm:t>
        <a:bodyPr/>
        <a:lstStyle/>
        <a:p>
          <a:endParaRPr lang="en-US"/>
        </a:p>
      </dgm:t>
    </dgm:pt>
    <dgm:pt modelId="{83CDAEA5-182F-4894-B0DD-A65D90117048}">
      <dgm:prSet phldrT="[Text]"/>
      <dgm:spPr/>
      <dgm:t>
        <a:bodyPr/>
        <a:lstStyle/>
        <a:p>
          <a:r>
            <a:rPr lang="en-US" dirty="0" smtClean="0"/>
            <a:t>Complete Implementation of Application</a:t>
          </a:r>
          <a:endParaRPr lang="en-US" dirty="0"/>
        </a:p>
      </dgm:t>
    </dgm:pt>
    <dgm:pt modelId="{928D1D69-E0E5-4607-8CEB-43CDCA78137C}" type="parTrans" cxnId="{C0412759-D203-4FE3-B49C-840BB09FDD6C}">
      <dgm:prSet/>
      <dgm:spPr/>
      <dgm:t>
        <a:bodyPr/>
        <a:lstStyle/>
        <a:p>
          <a:endParaRPr lang="en-US"/>
        </a:p>
      </dgm:t>
    </dgm:pt>
    <dgm:pt modelId="{0A2E444B-3C10-4104-A6A0-468C32F3A7FC}" type="sibTrans" cxnId="{C0412759-D203-4FE3-B49C-840BB09FDD6C}">
      <dgm:prSet/>
      <dgm:spPr/>
      <dgm:t>
        <a:bodyPr/>
        <a:lstStyle/>
        <a:p>
          <a:endParaRPr lang="en-US"/>
        </a:p>
      </dgm:t>
    </dgm:pt>
    <dgm:pt modelId="{4C8F5839-9344-4355-AFCB-6C8E1A780F68}" type="pres">
      <dgm:prSet presAssocID="{6158C571-510F-4C0A-B994-0CBB7F5C9A15}" presName="Name0" presStyleCnt="0">
        <dgm:presLayoutVars>
          <dgm:chMax val="7"/>
          <dgm:chPref val="7"/>
          <dgm:dir/>
        </dgm:presLayoutVars>
      </dgm:prSet>
      <dgm:spPr/>
      <dgm:t>
        <a:bodyPr/>
        <a:lstStyle/>
        <a:p>
          <a:endParaRPr lang="en-US"/>
        </a:p>
      </dgm:t>
    </dgm:pt>
    <dgm:pt modelId="{7FFA7027-0C33-48F5-B265-F9EC12AB0105}" type="pres">
      <dgm:prSet presAssocID="{6158C571-510F-4C0A-B994-0CBB7F5C9A15}" presName="Name1" presStyleCnt="0"/>
      <dgm:spPr/>
    </dgm:pt>
    <dgm:pt modelId="{3911C589-1A0D-4A1E-A3B9-CE9D7100C253}" type="pres">
      <dgm:prSet presAssocID="{6158C571-510F-4C0A-B994-0CBB7F5C9A15}" presName="cycle" presStyleCnt="0"/>
      <dgm:spPr/>
    </dgm:pt>
    <dgm:pt modelId="{8BD9C41F-7825-421E-8DB0-0B98CB0AEC89}" type="pres">
      <dgm:prSet presAssocID="{6158C571-510F-4C0A-B994-0CBB7F5C9A15}" presName="srcNode" presStyleLbl="node1" presStyleIdx="0" presStyleCnt="6"/>
      <dgm:spPr/>
    </dgm:pt>
    <dgm:pt modelId="{35D63C34-1B16-47ED-B6FD-CE1BABE04C56}" type="pres">
      <dgm:prSet presAssocID="{6158C571-510F-4C0A-B994-0CBB7F5C9A15}" presName="conn" presStyleLbl="parChTrans1D2" presStyleIdx="0" presStyleCnt="1"/>
      <dgm:spPr/>
      <dgm:t>
        <a:bodyPr/>
        <a:lstStyle/>
        <a:p>
          <a:endParaRPr lang="en-US"/>
        </a:p>
      </dgm:t>
    </dgm:pt>
    <dgm:pt modelId="{D442A172-6373-4468-AA7B-5935D7FAF13A}" type="pres">
      <dgm:prSet presAssocID="{6158C571-510F-4C0A-B994-0CBB7F5C9A15}" presName="extraNode" presStyleLbl="node1" presStyleIdx="0" presStyleCnt="6"/>
      <dgm:spPr/>
    </dgm:pt>
    <dgm:pt modelId="{B367BA73-F59A-4284-9418-544267FD03BD}" type="pres">
      <dgm:prSet presAssocID="{6158C571-510F-4C0A-B994-0CBB7F5C9A15}" presName="dstNode" presStyleLbl="node1" presStyleIdx="0" presStyleCnt="6"/>
      <dgm:spPr/>
    </dgm:pt>
    <dgm:pt modelId="{5F0715E2-E694-44BC-B2FD-B5327C74147A}" type="pres">
      <dgm:prSet presAssocID="{89B62113-F6C3-401A-8A6D-13EB546F382C}" presName="text_1" presStyleLbl="node1" presStyleIdx="0" presStyleCnt="6">
        <dgm:presLayoutVars>
          <dgm:bulletEnabled val="1"/>
        </dgm:presLayoutVars>
      </dgm:prSet>
      <dgm:spPr/>
      <dgm:t>
        <a:bodyPr/>
        <a:lstStyle/>
        <a:p>
          <a:endParaRPr lang="en-US"/>
        </a:p>
      </dgm:t>
    </dgm:pt>
    <dgm:pt modelId="{8F948343-8A32-4D72-9EC3-0EB21221FA20}" type="pres">
      <dgm:prSet presAssocID="{89B62113-F6C3-401A-8A6D-13EB546F382C}" presName="accent_1" presStyleCnt="0"/>
      <dgm:spPr/>
    </dgm:pt>
    <dgm:pt modelId="{F7B1F518-A23E-477C-A53B-7E9C1A405749}" type="pres">
      <dgm:prSet presAssocID="{89B62113-F6C3-401A-8A6D-13EB546F382C}" presName="accentRepeatNode" presStyleLbl="solidFgAcc1" presStyleIdx="0" presStyleCnt="6"/>
      <dgm:spPr/>
    </dgm:pt>
    <dgm:pt modelId="{4F918452-AC7F-441C-9A29-BE4E3086A66A}" type="pres">
      <dgm:prSet presAssocID="{70879E81-76A5-4B6F-912D-A4161C31DA42}" presName="text_2" presStyleLbl="node1" presStyleIdx="1" presStyleCnt="6">
        <dgm:presLayoutVars>
          <dgm:bulletEnabled val="1"/>
        </dgm:presLayoutVars>
      </dgm:prSet>
      <dgm:spPr/>
      <dgm:t>
        <a:bodyPr/>
        <a:lstStyle/>
        <a:p>
          <a:endParaRPr lang="en-US"/>
        </a:p>
      </dgm:t>
    </dgm:pt>
    <dgm:pt modelId="{553787C5-734E-4E8A-AF11-6598DA1A762A}" type="pres">
      <dgm:prSet presAssocID="{70879E81-76A5-4B6F-912D-A4161C31DA42}" presName="accent_2" presStyleCnt="0"/>
      <dgm:spPr/>
    </dgm:pt>
    <dgm:pt modelId="{1287A554-E8A2-4B21-A9EF-6ED9762B2AFA}" type="pres">
      <dgm:prSet presAssocID="{70879E81-76A5-4B6F-912D-A4161C31DA42}" presName="accentRepeatNode" presStyleLbl="solidFgAcc1" presStyleIdx="1" presStyleCnt="6"/>
      <dgm:spPr/>
    </dgm:pt>
    <dgm:pt modelId="{E03C778C-BDFB-4174-88B5-AE3D9F0868B0}" type="pres">
      <dgm:prSet presAssocID="{70337896-A5C8-46B3-B2A5-CE27C6C5B329}" presName="text_3" presStyleLbl="node1" presStyleIdx="2" presStyleCnt="6">
        <dgm:presLayoutVars>
          <dgm:bulletEnabled val="1"/>
        </dgm:presLayoutVars>
      </dgm:prSet>
      <dgm:spPr/>
      <dgm:t>
        <a:bodyPr/>
        <a:lstStyle/>
        <a:p>
          <a:endParaRPr lang="en-US"/>
        </a:p>
      </dgm:t>
    </dgm:pt>
    <dgm:pt modelId="{0B5C257B-0B43-4848-99BC-06F3DC320D03}" type="pres">
      <dgm:prSet presAssocID="{70337896-A5C8-46B3-B2A5-CE27C6C5B329}" presName="accent_3" presStyleCnt="0"/>
      <dgm:spPr/>
    </dgm:pt>
    <dgm:pt modelId="{EB1A2FF2-1228-455A-B65C-C3E8D384732D}" type="pres">
      <dgm:prSet presAssocID="{70337896-A5C8-46B3-B2A5-CE27C6C5B329}" presName="accentRepeatNode" presStyleLbl="solidFgAcc1" presStyleIdx="2" presStyleCnt="6"/>
      <dgm:spPr/>
    </dgm:pt>
    <dgm:pt modelId="{09877B8B-8A85-4DCF-BCE6-7126EB57BB02}" type="pres">
      <dgm:prSet presAssocID="{8ADA746A-44F5-4D95-BE11-4B1D421C8B8C}" presName="text_4" presStyleLbl="node1" presStyleIdx="3" presStyleCnt="6">
        <dgm:presLayoutVars>
          <dgm:bulletEnabled val="1"/>
        </dgm:presLayoutVars>
      </dgm:prSet>
      <dgm:spPr/>
      <dgm:t>
        <a:bodyPr/>
        <a:lstStyle/>
        <a:p>
          <a:endParaRPr lang="en-US"/>
        </a:p>
      </dgm:t>
    </dgm:pt>
    <dgm:pt modelId="{BA3A05CD-F4A9-4C5E-99D7-E519B4FE8E99}" type="pres">
      <dgm:prSet presAssocID="{8ADA746A-44F5-4D95-BE11-4B1D421C8B8C}" presName="accent_4" presStyleCnt="0"/>
      <dgm:spPr/>
    </dgm:pt>
    <dgm:pt modelId="{300BB01B-3C19-402A-BB40-22EC34F3637E}" type="pres">
      <dgm:prSet presAssocID="{8ADA746A-44F5-4D95-BE11-4B1D421C8B8C}" presName="accentRepeatNode" presStyleLbl="solidFgAcc1" presStyleIdx="3" presStyleCnt="6"/>
      <dgm:spPr/>
    </dgm:pt>
    <dgm:pt modelId="{274C7110-54A3-4BA1-802D-CA6211886A76}" type="pres">
      <dgm:prSet presAssocID="{E280B094-98AA-4D16-BF2C-DFD172358F71}" presName="text_5" presStyleLbl="node1" presStyleIdx="4" presStyleCnt="6">
        <dgm:presLayoutVars>
          <dgm:bulletEnabled val="1"/>
        </dgm:presLayoutVars>
      </dgm:prSet>
      <dgm:spPr/>
      <dgm:t>
        <a:bodyPr/>
        <a:lstStyle/>
        <a:p>
          <a:endParaRPr lang="en-US"/>
        </a:p>
      </dgm:t>
    </dgm:pt>
    <dgm:pt modelId="{494A55C8-D9ED-419F-A9E7-4FB3001C9CB8}" type="pres">
      <dgm:prSet presAssocID="{E280B094-98AA-4D16-BF2C-DFD172358F71}" presName="accent_5" presStyleCnt="0"/>
      <dgm:spPr/>
    </dgm:pt>
    <dgm:pt modelId="{04D57FB7-C913-4384-A7BC-25C42A68A149}" type="pres">
      <dgm:prSet presAssocID="{E280B094-98AA-4D16-BF2C-DFD172358F71}" presName="accentRepeatNode" presStyleLbl="solidFgAcc1" presStyleIdx="4" presStyleCnt="6"/>
      <dgm:spPr/>
    </dgm:pt>
    <dgm:pt modelId="{D55CCDD1-D509-4C26-9416-9C17BA474BA5}" type="pres">
      <dgm:prSet presAssocID="{83CDAEA5-182F-4894-B0DD-A65D90117048}" presName="text_6" presStyleLbl="node1" presStyleIdx="5" presStyleCnt="6">
        <dgm:presLayoutVars>
          <dgm:bulletEnabled val="1"/>
        </dgm:presLayoutVars>
      </dgm:prSet>
      <dgm:spPr/>
      <dgm:t>
        <a:bodyPr/>
        <a:lstStyle/>
        <a:p>
          <a:endParaRPr lang="en-US"/>
        </a:p>
      </dgm:t>
    </dgm:pt>
    <dgm:pt modelId="{949D842B-64A9-4095-A179-0AD2213BB48E}" type="pres">
      <dgm:prSet presAssocID="{83CDAEA5-182F-4894-B0DD-A65D90117048}" presName="accent_6" presStyleCnt="0"/>
      <dgm:spPr/>
    </dgm:pt>
    <dgm:pt modelId="{1CFC25EB-7C10-450B-A354-42081E3B7AA4}" type="pres">
      <dgm:prSet presAssocID="{83CDAEA5-182F-4894-B0DD-A65D90117048}" presName="accentRepeatNode" presStyleLbl="solidFgAcc1" presStyleIdx="5" presStyleCnt="6"/>
      <dgm:spPr/>
    </dgm:pt>
  </dgm:ptLst>
  <dgm:cxnLst>
    <dgm:cxn modelId="{823BA3E9-9529-43ED-94C7-4209397BCB64}" type="presOf" srcId="{8ADA746A-44F5-4D95-BE11-4B1D421C8B8C}" destId="{09877B8B-8A85-4DCF-BCE6-7126EB57BB02}" srcOrd="0" destOrd="0" presId="urn:microsoft.com/office/officeart/2008/layout/VerticalCurvedList"/>
    <dgm:cxn modelId="{37B6CE2F-94EB-4402-AB19-43BB10615AF1}" type="presOf" srcId="{70879E81-76A5-4B6F-912D-A4161C31DA42}" destId="{4F918452-AC7F-441C-9A29-BE4E3086A66A}" srcOrd="0" destOrd="0" presId="urn:microsoft.com/office/officeart/2008/layout/VerticalCurvedList"/>
    <dgm:cxn modelId="{647DBE83-ECE5-4A90-8443-AD5BA776F865}" type="presOf" srcId="{89B62113-F6C3-401A-8A6D-13EB546F382C}" destId="{5F0715E2-E694-44BC-B2FD-B5327C74147A}" srcOrd="0" destOrd="0" presId="urn:microsoft.com/office/officeart/2008/layout/VerticalCurvedList"/>
    <dgm:cxn modelId="{7C252CB0-8F8C-4BDE-9656-BA6D9171D0DA}" type="presOf" srcId="{6158C571-510F-4C0A-B994-0CBB7F5C9A15}" destId="{4C8F5839-9344-4355-AFCB-6C8E1A780F68}" srcOrd="0" destOrd="0" presId="urn:microsoft.com/office/officeart/2008/layout/VerticalCurvedList"/>
    <dgm:cxn modelId="{319D00D5-4742-46C5-812F-5B2F528E13A0}" srcId="{6158C571-510F-4C0A-B994-0CBB7F5C9A15}" destId="{70337896-A5C8-46B3-B2A5-CE27C6C5B329}" srcOrd="2" destOrd="0" parTransId="{611CC202-77E1-4B3C-AD18-EEF0C4FB6A7E}" sibTransId="{B53539C1-43C7-4E62-9D4C-31CC4D7AA7AD}"/>
    <dgm:cxn modelId="{C0412759-D203-4FE3-B49C-840BB09FDD6C}" srcId="{6158C571-510F-4C0A-B994-0CBB7F5C9A15}" destId="{83CDAEA5-182F-4894-B0DD-A65D90117048}" srcOrd="5" destOrd="0" parTransId="{928D1D69-E0E5-4607-8CEB-43CDCA78137C}" sibTransId="{0A2E444B-3C10-4104-A6A0-468C32F3A7FC}"/>
    <dgm:cxn modelId="{685FB71A-E824-4F2C-B00F-3CBCF2BFC6F4}" type="presOf" srcId="{70337896-A5C8-46B3-B2A5-CE27C6C5B329}" destId="{E03C778C-BDFB-4174-88B5-AE3D9F0868B0}" srcOrd="0" destOrd="0" presId="urn:microsoft.com/office/officeart/2008/layout/VerticalCurvedList"/>
    <dgm:cxn modelId="{54A62BCE-CB55-4454-9F91-7EDEA602CA5E}" type="presOf" srcId="{83CDAEA5-182F-4894-B0DD-A65D90117048}" destId="{D55CCDD1-D509-4C26-9416-9C17BA474BA5}" srcOrd="0" destOrd="0" presId="urn:microsoft.com/office/officeart/2008/layout/VerticalCurvedList"/>
    <dgm:cxn modelId="{5EF5FEDC-C575-4196-9824-F0A8DE67B8C8}" srcId="{6158C571-510F-4C0A-B994-0CBB7F5C9A15}" destId="{E280B094-98AA-4D16-BF2C-DFD172358F71}" srcOrd="4" destOrd="0" parTransId="{13B1D09B-01E7-42C9-A39C-D88DDD74CF0E}" sibTransId="{92A8C360-421C-41F8-9E49-07C9D95E9D78}"/>
    <dgm:cxn modelId="{0932633A-23EC-46C8-9D98-E4215A32EE30}" type="presOf" srcId="{E280B094-98AA-4D16-BF2C-DFD172358F71}" destId="{274C7110-54A3-4BA1-802D-CA6211886A76}" srcOrd="0" destOrd="0" presId="urn:microsoft.com/office/officeart/2008/layout/VerticalCurvedList"/>
    <dgm:cxn modelId="{CB8476A0-E402-4928-8961-A06C2C0DEE9F}" srcId="{6158C571-510F-4C0A-B994-0CBB7F5C9A15}" destId="{8ADA746A-44F5-4D95-BE11-4B1D421C8B8C}" srcOrd="3" destOrd="0" parTransId="{4BE670AC-BFDF-475F-95FC-79C158E9D276}" sibTransId="{069E3212-0D92-49E0-85DD-62DD34687F31}"/>
    <dgm:cxn modelId="{158967F7-B228-42D5-9E82-B49DFA1AB601}" srcId="{6158C571-510F-4C0A-B994-0CBB7F5C9A15}" destId="{89B62113-F6C3-401A-8A6D-13EB546F382C}" srcOrd="0" destOrd="0" parTransId="{44FEFAF5-49C7-4157-8497-0269912A831C}" sibTransId="{0AA8D5A0-25EA-4722-B055-FE623D3E1B5C}"/>
    <dgm:cxn modelId="{E14CBD68-711E-4446-997E-4A44C40F8634}" srcId="{6158C571-510F-4C0A-B994-0CBB7F5C9A15}" destId="{70879E81-76A5-4B6F-912D-A4161C31DA42}" srcOrd="1" destOrd="0" parTransId="{E152CDC7-C1B4-414B-BE8F-6DFDAC83AC2C}" sibTransId="{6EE4D394-F096-493F-BC07-025A646F9BFB}"/>
    <dgm:cxn modelId="{7F56FB34-5612-4913-BDCC-225C038F31D0}" type="presOf" srcId="{0AA8D5A0-25EA-4722-B055-FE623D3E1B5C}" destId="{35D63C34-1B16-47ED-B6FD-CE1BABE04C56}" srcOrd="0" destOrd="0" presId="urn:microsoft.com/office/officeart/2008/layout/VerticalCurvedList"/>
    <dgm:cxn modelId="{396D2FB4-B3AF-4BE6-BC8F-E102BB0852FD}" type="presParOf" srcId="{4C8F5839-9344-4355-AFCB-6C8E1A780F68}" destId="{7FFA7027-0C33-48F5-B265-F9EC12AB0105}" srcOrd="0" destOrd="0" presId="urn:microsoft.com/office/officeart/2008/layout/VerticalCurvedList"/>
    <dgm:cxn modelId="{757A4261-561B-426A-A0D5-CD6DD18A7873}" type="presParOf" srcId="{7FFA7027-0C33-48F5-B265-F9EC12AB0105}" destId="{3911C589-1A0D-4A1E-A3B9-CE9D7100C253}" srcOrd="0" destOrd="0" presId="urn:microsoft.com/office/officeart/2008/layout/VerticalCurvedList"/>
    <dgm:cxn modelId="{14641DFE-CEC9-4692-BFB7-0424B1E66F51}" type="presParOf" srcId="{3911C589-1A0D-4A1E-A3B9-CE9D7100C253}" destId="{8BD9C41F-7825-421E-8DB0-0B98CB0AEC89}" srcOrd="0" destOrd="0" presId="urn:microsoft.com/office/officeart/2008/layout/VerticalCurvedList"/>
    <dgm:cxn modelId="{96E1D3C5-DABD-41AD-8AE4-1B2ADAD61663}" type="presParOf" srcId="{3911C589-1A0D-4A1E-A3B9-CE9D7100C253}" destId="{35D63C34-1B16-47ED-B6FD-CE1BABE04C56}" srcOrd="1" destOrd="0" presId="urn:microsoft.com/office/officeart/2008/layout/VerticalCurvedList"/>
    <dgm:cxn modelId="{B557BBFF-634F-447A-95EF-51B26A3E6F6C}" type="presParOf" srcId="{3911C589-1A0D-4A1E-A3B9-CE9D7100C253}" destId="{D442A172-6373-4468-AA7B-5935D7FAF13A}" srcOrd="2" destOrd="0" presId="urn:microsoft.com/office/officeart/2008/layout/VerticalCurvedList"/>
    <dgm:cxn modelId="{A5921223-B1ED-4058-8270-C8EE85C597E7}" type="presParOf" srcId="{3911C589-1A0D-4A1E-A3B9-CE9D7100C253}" destId="{B367BA73-F59A-4284-9418-544267FD03BD}" srcOrd="3" destOrd="0" presId="urn:microsoft.com/office/officeart/2008/layout/VerticalCurvedList"/>
    <dgm:cxn modelId="{FD1BA6B5-9641-4062-92AF-7E8AA3FC9209}" type="presParOf" srcId="{7FFA7027-0C33-48F5-B265-F9EC12AB0105}" destId="{5F0715E2-E694-44BC-B2FD-B5327C74147A}" srcOrd="1" destOrd="0" presId="urn:microsoft.com/office/officeart/2008/layout/VerticalCurvedList"/>
    <dgm:cxn modelId="{344B1A51-12C7-47D1-B935-D9170F9F1F1D}" type="presParOf" srcId="{7FFA7027-0C33-48F5-B265-F9EC12AB0105}" destId="{8F948343-8A32-4D72-9EC3-0EB21221FA20}" srcOrd="2" destOrd="0" presId="urn:microsoft.com/office/officeart/2008/layout/VerticalCurvedList"/>
    <dgm:cxn modelId="{CE448BA6-326B-4AF3-BFB0-334854CF7280}" type="presParOf" srcId="{8F948343-8A32-4D72-9EC3-0EB21221FA20}" destId="{F7B1F518-A23E-477C-A53B-7E9C1A405749}" srcOrd="0" destOrd="0" presId="urn:microsoft.com/office/officeart/2008/layout/VerticalCurvedList"/>
    <dgm:cxn modelId="{55978BF1-EC81-4DC9-864B-1076F76B07D9}" type="presParOf" srcId="{7FFA7027-0C33-48F5-B265-F9EC12AB0105}" destId="{4F918452-AC7F-441C-9A29-BE4E3086A66A}" srcOrd="3" destOrd="0" presId="urn:microsoft.com/office/officeart/2008/layout/VerticalCurvedList"/>
    <dgm:cxn modelId="{CE068BFC-CD10-434B-A739-BD7CF440141A}" type="presParOf" srcId="{7FFA7027-0C33-48F5-B265-F9EC12AB0105}" destId="{553787C5-734E-4E8A-AF11-6598DA1A762A}" srcOrd="4" destOrd="0" presId="urn:microsoft.com/office/officeart/2008/layout/VerticalCurvedList"/>
    <dgm:cxn modelId="{E4F5EAC4-2F10-4AAA-BF17-CDF4DFDEFD2C}" type="presParOf" srcId="{553787C5-734E-4E8A-AF11-6598DA1A762A}" destId="{1287A554-E8A2-4B21-A9EF-6ED9762B2AFA}" srcOrd="0" destOrd="0" presId="urn:microsoft.com/office/officeart/2008/layout/VerticalCurvedList"/>
    <dgm:cxn modelId="{B150B180-1D53-4B8B-8A54-9BA6BAC021F5}" type="presParOf" srcId="{7FFA7027-0C33-48F5-B265-F9EC12AB0105}" destId="{E03C778C-BDFB-4174-88B5-AE3D9F0868B0}" srcOrd="5" destOrd="0" presId="urn:microsoft.com/office/officeart/2008/layout/VerticalCurvedList"/>
    <dgm:cxn modelId="{A1F5E7CB-27BF-4C34-AA1B-59DE47CDC7E6}" type="presParOf" srcId="{7FFA7027-0C33-48F5-B265-F9EC12AB0105}" destId="{0B5C257B-0B43-4848-99BC-06F3DC320D03}" srcOrd="6" destOrd="0" presId="urn:microsoft.com/office/officeart/2008/layout/VerticalCurvedList"/>
    <dgm:cxn modelId="{CC61661A-636B-4520-AD2C-DD49C06C7C4A}" type="presParOf" srcId="{0B5C257B-0B43-4848-99BC-06F3DC320D03}" destId="{EB1A2FF2-1228-455A-B65C-C3E8D384732D}" srcOrd="0" destOrd="0" presId="urn:microsoft.com/office/officeart/2008/layout/VerticalCurvedList"/>
    <dgm:cxn modelId="{71C83D56-6BD6-4B40-B39F-056F042D95A3}" type="presParOf" srcId="{7FFA7027-0C33-48F5-B265-F9EC12AB0105}" destId="{09877B8B-8A85-4DCF-BCE6-7126EB57BB02}" srcOrd="7" destOrd="0" presId="urn:microsoft.com/office/officeart/2008/layout/VerticalCurvedList"/>
    <dgm:cxn modelId="{14621506-AE4E-4915-B876-97C52A20ED3C}" type="presParOf" srcId="{7FFA7027-0C33-48F5-B265-F9EC12AB0105}" destId="{BA3A05CD-F4A9-4C5E-99D7-E519B4FE8E99}" srcOrd="8" destOrd="0" presId="urn:microsoft.com/office/officeart/2008/layout/VerticalCurvedList"/>
    <dgm:cxn modelId="{66A0289F-8219-449C-9DC9-1A87915C6FB3}" type="presParOf" srcId="{BA3A05CD-F4A9-4C5E-99D7-E519B4FE8E99}" destId="{300BB01B-3C19-402A-BB40-22EC34F3637E}" srcOrd="0" destOrd="0" presId="urn:microsoft.com/office/officeart/2008/layout/VerticalCurvedList"/>
    <dgm:cxn modelId="{C749E767-1355-4C31-AD3D-A49E6758C63A}" type="presParOf" srcId="{7FFA7027-0C33-48F5-B265-F9EC12AB0105}" destId="{274C7110-54A3-4BA1-802D-CA6211886A76}" srcOrd="9" destOrd="0" presId="urn:microsoft.com/office/officeart/2008/layout/VerticalCurvedList"/>
    <dgm:cxn modelId="{110CA555-876E-41E7-880E-88CCF068F09D}" type="presParOf" srcId="{7FFA7027-0C33-48F5-B265-F9EC12AB0105}" destId="{494A55C8-D9ED-419F-A9E7-4FB3001C9CB8}" srcOrd="10" destOrd="0" presId="urn:microsoft.com/office/officeart/2008/layout/VerticalCurvedList"/>
    <dgm:cxn modelId="{D84CFE13-6979-474A-9103-4246248179B3}" type="presParOf" srcId="{494A55C8-D9ED-419F-A9E7-4FB3001C9CB8}" destId="{04D57FB7-C913-4384-A7BC-25C42A68A149}" srcOrd="0" destOrd="0" presId="urn:microsoft.com/office/officeart/2008/layout/VerticalCurvedList"/>
    <dgm:cxn modelId="{B6BC44CB-9ED7-4C0E-A1C3-B8E3529C9FBA}" type="presParOf" srcId="{7FFA7027-0C33-48F5-B265-F9EC12AB0105}" destId="{D55CCDD1-D509-4C26-9416-9C17BA474BA5}" srcOrd="11" destOrd="0" presId="urn:microsoft.com/office/officeart/2008/layout/VerticalCurvedList"/>
    <dgm:cxn modelId="{872AEDC8-B7FD-457D-ADB0-ACDB57C480F4}" type="presParOf" srcId="{7FFA7027-0C33-48F5-B265-F9EC12AB0105}" destId="{949D842B-64A9-4095-A179-0AD2213BB48E}" srcOrd="12" destOrd="0" presId="urn:microsoft.com/office/officeart/2008/layout/VerticalCurvedList"/>
    <dgm:cxn modelId="{5AB251A2-3F38-4B69-9391-C93E9C70810E}" type="presParOf" srcId="{949D842B-64A9-4095-A179-0AD2213BB48E}" destId="{1CFC25EB-7C10-450B-A354-42081E3B7AA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E239C1-7DBD-413D-A5C9-082E6151AC35}"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3D3E6BCC-E355-4E1C-AD20-713BD08FC01E}">
      <dgm:prSet phldrT="[Text]"/>
      <dgm:spPr/>
      <dgm:t>
        <a:bodyPr/>
        <a:lstStyle/>
        <a:p>
          <a:r>
            <a:rPr lang="en-US" dirty="0" smtClean="0"/>
            <a:t>Connection</a:t>
          </a:r>
          <a:endParaRPr lang="en-US" dirty="0"/>
        </a:p>
      </dgm:t>
    </dgm:pt>
    <dgm:pt modelId="{17F93736-7EAE-439A-B91F-DC9E7C169D02}" type="parTrans" cxnId="{B27F5B16-87A3-49F5-8BEA-FF752A252E6B}">
      <dgm:prSet/>
      <dgm:spPr/>
      <dgm:t>
        <a:bodyPr/>
        <a:lstStyle/>
        <a:p>
          <a:endParaRPr lang="en-US"/>
        </a:p>
      </dgm:t>
    </dgm:pt>
    <dgm:pt modelId="{8CD2B9CC-0DFA-4197-92CE-923BB82D3E72}" type="sibTrans" cxnId="{B27F5B16-87A3-49F5-8BEA-FF752A252E6B}">
      <dgm:prSet/>
      <dgm:spPr/>
      <dgm:t>
        <a:bodyPr/>
        <a:lstStyle/>
        <a:p>
          <a:endParaRPr lang="en-US"/>
        </a:p>
      </dgm:t>
    </dgm:pt>
    <dgm:pt modelId="{FBA45E5C-00DD-4567-B547-77BC029B9B36}">
      <dgm:prSet phldrT="[Text]"/>
      <dgm:spPr/>
      <dgm:t>
        <a:bodyPr/>
        <a:lstStyle/>
        <a:p>
          <a:r>
            <a:rPr lang="en-US" dirty="0" smtClean="0"/>
            <a:t>Create SQL Database</a:t>
          </a:r>
          <a:endParaRPr lang="en-US" dirty="0"/>
        </a:p>
      </dgm:t>
    </dgm:pt>
    <dgm:pt modelId="{51E4541B-B744-47EF-B4F4-4E4F33A5ECCB}" type="parTrans" cxnId="{488078AA-5CA0-4462-AF82-C3C9ECD53841}">
      <dgm:prSet/>
      <dgm:spPr/>
      <dgm:t>
        <a:bodyPr/>
        <a:lstStyle/>
        <a:p>
          <a:endParaRPr lang="en-US"/>
        </a:p>
      </dgm:t>
    </dgm:pt>
    <dgm:pt modelId="{45B25199-448F-4446-9BD9-CC5E91E02B0E}" type="sibTrans" cxnId="{488078AA-5CA0-4462-AF82-C3C9ECD53841}">
      <dgm:prSet/>
      <dgm:spPr/>
      <dgm:t>
        <a:bodyPr/>
        <a:lstStyle/>
        <a:p>
          <a:endParaRPr lang="en-US"/>
        </a:p>
      </dgm:t>
    </dgm:pt>
    <dgm:pt modelId="{7C94A15C-6F3F-4774-8CF6-A9BA18654640}">
      <dgm:prSet phldrT="[Text]"/>
      <dgm:spPr/>
      <dgm:t>
        <a:bodyPr/>
        <a:lstStyle/>
        <a:p>
          <a:r>
            <a:rPr lang="en-US" dirty="0" smtClean="0"/>
            <a:t>3</a:t>
          </a:r>
          <a:endParaRPr lang="en-US" dirty="0"/>
        </a:p>
      </dgm:t>
    </dgm:pt>
    <dgm:pt modelId="{5C3CED9F-753D-4898-90D7-6B34861A9AE9}" type="parTrans" cxnId="{802333D8-C95C-430A-9C0F-EB05FC4272D2}">
      <dgm:prSet/>
      <dgm:spPr/>
      <dgm:t>
        <a:bodyPr/>
        <a:lstStyle/>
        <a:p>
          <a:endParaRPr lang="en-US"/>
        </a:p>
      </dgm:t>
    </dgm:pt>
    <dgm:pt modelId="{4FA8AEE8-7373-4104-9E42-9DCABC967F91}" type="sibTrans" cxnId="{802333D8-C95C-430A-9C0F-EB05FC4272D2}">
      <dgm:prSet/>
      <dgm:spPr/>
      <dgm:t>
        <a:bodyPr/>
        <a:lstStyle/>
        <a:p>
          <a:endParaRPr lang="en-US"/>
        </a:p>
      </dgm:t>
    </dgm:pt>
    <dgm:pt modelId="{1F33CE31-5E91-4512-A427-8D49AAF010E0}">
      <dgm:prSet phldrT="[Text]"/>
      <dgm:spPr/>
      <dgm:t>
        <a:bodyPr/>
        <a:lstStyle/>
        <a:p>
          <a:r>
            <a:rPr lang="en-US" dirty="0" smtClean="0"/>
            <a:t>1</a:t>
          </a:r>
          <a:endParaRPr lang="en-US" dirty="0"/>
        </a:p>
      </dgm:t>
    </dgm:pt>
    <dgm:pt modelId="{BE7E64AA-BAE0-4511-9690-195E59593594}" type="sibTrans" cxnId="{86920DDC-9A29-430E-AE70-ECA0AE317090}">
      <dgm:prSet/>
      <dgm:spPr/>
      <dgm:t>
        <a:bodyPr/>
        <a:lstStyle/>
        <a:p>
          <a:endParaRPr lang="en-US"/>
        </a:p>
      </dgm:t>
    </dgm:pt>
    <dgm:pt modelId="{C50D0AE5-6E9D-4EB5-A066-EEC84B50DFA5}" type="parTrans" cxnId="{86920DDC-9A29-430E-AE70-ECA0AE317090}">
      <dgm:prSet/>
      <dgm:spPr/>
      <dgm:t>
        <a:bodyPr/>
        <a:lstStyle/>
        <a:p>
          <a:endParaRPr lang="en-US"/>
        </a:p>
      </dgm:t>
    </dgm:pt>
    <dgm:pt modelId="{8A8713F9-28BA-4C98-8C67-6D3672E6E277}">
      <dgm:prSet phldrT="[Text]"/>
      <dgm:spPr/>
      <dgm:t>
        <a:bodyPr/>
        <a:lstStyle/>
        <a:p>
          <a:r>
            <a:rPr lang="en-US" dirty="0" smtClean="0"/>
            <a:t>2</a:t>
          </a:r>
          <a:endParaRPr lang="en-US" dirty="0"/>
        </a:p>
      </dgm:t>
    </dgm:pt>
    <dgm:pt modelId="{F828D402-8C8C-4BA4-B473-6253D3D47389}" type="sibTrans" cxnId="{B339F4A2-4ACD-4BE0-B934-04BAF42D6674}">
      <dgm:prSet/>
      <dgm:spPr/>
      <dgm:t>
        <a:bodyPr/>
        <a:lstStyle/>
        <a:p>
          <a:endParaRPr lang="en-US"/>
        </a:p>
      </dgm:t>
    </dgm:pt>
    <dgm:pt modelId="{E1F8656D-D91A-4F3C-9A5F-42A78EABB69C}" type="parTrans" cxnId="{B339F4A2-4ACD-4BE0-B934-04BAF42D6674}">
      <dgm:prSet/>
      <dgm:spPr/>
      <dgm:t>
        <a:bodyPr/>
        <a:lstStyle/>
        <a:p>
          <a:endParaRPr lang="en-US"/>
        </a:p>
      </dgm:t>
    </dgm:pt>
    <dgm:pt modelId="{FE7E3D9A-D74E-458B-8E0F-D66699B5DD3C}">
      <dgm:prSet phldrT="[Text]"/>
      <dgm:spPr/>
      <dgm:t>
        <a:bodyPr/>
        <a:lstStyle/>
        <a:p>
          <a:r>
            <a:rPr lang="en-US" dirty="0" smtClean="0"/>
            <a:t>Execute SQL\</a:t>
          </a:r>
          <a:r>
            <a:rPr lang="en-US" dirty="0" err="1" smtClean="0"/>
            <a:t>Quries</a:t>
          </a:r>
          <a:endParaRPr lang="en-US" dirty="0"/>
        </a:p>
      </dgm:t>
    </dgm:pt>
    <dgm:pt modelId="{EC6753EF-F517-48BB-9DE9-A23081826AF7}" type="parTrans" cxnId="{DDAE25CA-6C8B-4C61-A6B8-6C0474F607CE}">
      <dgm:prSet/>
      <dgm:spPr/>
      <dgm:t>
        <a:bodyPr/>
        <a:lstStyle/>
        <a:p>
          <a:endParaRPr lang="en-US"/>
        </a:p>
      </dgm:t>
    </dgm:pt>
    <dgm:pt modelId="{2F010C79-BCAE-44F0-9A13-9480218FE9B3}" type="sibTrans" cxnId="{DDAE25CA-6C8B-4C61-A6B8-6C0474F607CE}">
      <dgm:prSet/>
      <dgm:spPr/>
      <dgm:t>
        <a:bodyPr/>
        <a:lstStyle/>
        <a:p>
          <a:endParaRPr lang="en-US"/>
        </a:p>
      </dgm:t>
    </dgm:pt>
    <dgm:pt modelId="{2C6FD72B-C514-4726-A928-86AF88869504}">
      <dgm:prSet phldrT="[Text]"/>
      <dgm:spPr/>
      <dgm:t>
        <a:bodyPr/>
        <a:lstStyle/>
        <a:p>
          <a:r>
            <a:rPr lang="en-US" dirty="0" smtClean="0"/>
            <a:t>4</a:t>
          </a:r>
          <a:endParaRPr lang="en-US" dirty="0"/>
        </a:p>
      </dgm:t>
    </dgm:pt>
    <dgm:pt modelId="{91C06D32-B7D5-4B64-A042-9F0E97202F20}" type="parTrans" cxnId="{CB9741D1-CC1E-4EA2-B8B6-EB7742E5A93E}">
      <dgm:prSet/>
      <dgm:spPr/>
      <dgm:t>
        <a:bodyPr/>
        <a:lstStyle/>
        <a:p>
          <a:endParaRPr lang="en-US"/>
        </a:p>
      </dgm:t>
    </dgm:pt>
    <dgm:pt modelId="{5AF03F4F-ED15-40E0-97F7-9274B2A7FB80}" type="sibTrans" cxnId="{CB9741D1-CC1E-4EA2-B8B6-EB7742E5A93E}">
      <dgm:prSet/>
      <dgm:spPr/>
      <dgm:t>
        <a:bodyPr/>
        <a:lstStyle/>
        <a:p>
          <a:endParaRPr lang="en-US"/>
        </a:p>
      </dgm:t>
    </dgm:pt>
    <dgm:pt modelId="{DEC00F9F-E401-4384-9475-147E1AD32006}">
      <dgm:prSet phldrT="[Text]"/>
      <dgm:spPr/>
      <dgm:t>
        <a:bodyPr/>
        <a:lstStyle/>
        <a:p>
          <a:r>
            <a:rPr lang="en-US" dirty="0" smtClean="0"/>
            <a:t>Viewing\</a:t>
          </a:r>
          <a:r>
            <a:rPr lang="en-US" dirty="0" err="1" smtClean="0"/>
            <a:t>Ouput</a:t>
          </a:r>
          <a:endParaRPr lang="en-US" dirty="0"/>
        </a:p>
      </dgm:t>
    </dgm:pt>
    <dgm:pt modelId="{47454827-440F-4E5E-890F-2D32D4EBBF63}" type="parTrans" cxnId="{1286391C-F2D3-4B3C-9A92-346624C2E759}">
      <dgm:prSet/>
      <dgm:spPr/>
      <dgm:t>
        <a:bodyPr/>
        <a:lstStyle/>
        <a:p>
          <a:endParaRPr lang="en-US"/>
        </a:p>
      </dgm:t>
    </dgm:pt>
    <dgm:pt modelId="{92DA9EB4-C5BA-40A9-A889-3EADA03CDFA0}" type="sibTrans" cxnId="{1286391C-F2D3-4B3C-9A92-346624C2E759}">
      <dgm:prSet/>
      <dgm:spPr/>
      <dgm:t>
        <a:bodyPr/>
        <a:lstStyle/>
        <a:p>
          <a:endParaRPr lang="en-US"/>
        </a:p>
      </dgm:t>
    </dgm:pt>
    <dgm:pt modelId="{07FA1384-3CDC-496E-896C-9038737BA6EB}" type="pres">
      <dgm:prSet presAssocID="{B0E239C1-7DBD-413D-A5C9-082E6151AC35}" presName="linearFlow" presStyleCnt="0">
        <dgm:presLayoutVars>
          <dgm:dir/>
          <dgm:animLvl val="lvl"/>
          <dgm:resizeHandles val="exact"/>
        </dgm:presLayoutVars>
      </dgm:prSet>
      <dgm:spPr/>
      <dgm:t>
        <a:bodyPr/>
        <a:lstStyle/>
        <a:p>
          <a:endParaRPr lang="en-US"/>
        </a:p>
      </dgm:t>
    </dgm:pt>
    <dgm:pt modelId="{447F62C4-0C11-4C13-9079-5CCB47788BC3}" type="pres">
      <dgm:prSet presAssocID="{1F33CE31-5E91-4512-A427-8D49AAF010E0}" presName="composite" presStyleCnt="0"/>
      <dgm:spPr/>
    </dgm:pt>
    <dgm:pt modelId="{300723DA-7728-4415-B18B-EA8453C6A846}" type="pres">
      <dgm:prSet presAssocID="{1F33CE31-5E91-4512-A427-8D49AAF010E0}" presName="parentText" presStyleLbl="alignNode1" presStyleIdx="0" presStyleCnt="4">
        <dgm:presLayoutVars>
          <dgm:chMax val="1"/>
          <dgm:bulletEnabled val="1"/>
        </dgm:presLayoutVars>
      </dgm:prSet>
      <dgm:spPr/>
      <dgm:t>
        <a:bodyPr/>
        <a:lstStyle/>
        <a:p>
          <a:endParaRPr lang="en-US"/>
        </a:p>
      </dgm:t>
    </dgm:pt>
    <dgm:pt modelId="{C3AC0585-7A66-4152-AE8A-639BA90DD8CC}" type="pres">
      <dgm:prSet presAssocID="{1F33CE31-5E91-4512-A427-8D49AAF010E0}" presName="descendantText" presStyleLbl="alignAcc1" presStyleIdx="0" presStyleCnt="4">
        <dgm:presLayoutVars>
          <dgm:bulletEnabled val="1"/>
        </dgm:presLayoutVars>
      </dgm:prSet>
      <dgm:spPr/>
      <dgm:t>
        <a:bodyPr/>
        <a:lstStyle/>
        <a:p>
          <a:endParaRPr lang="en-US"/>
        </a:p>
      </dgm:t>
    </dgm:pt>
    <dgm:pt modelId="{ECB825ED-40F0-478D-BCF0-0089C76C620A}" type="pres">
      <dgm:prSet presAssocID="{BE7E64AA-BAE0-4511-9690-195E59593594}" presName="sp" presStyleCnt="0"/>
      <dgm:spPr/>
    </dgm:pt>
    <dgm:pt modelId="{ACA43AD6-055D-4484-AD02-AFA26F4BDDE8}" type="pres">
      <dgm:prSet presAssocID="{8A8713F9-28BA-4C98-8C67-6D3672E6E277}" presName="composite" presStyleCnt="0"/>
      <dgm:spPr/>
    </dgm:pt>
    <dgm:pt modelId="{3C77430F-5A47-4675-881D-8272C86626C6}" type="pres">
      <dgm:prSet presAssocID="{8A8713F9-28BA-4C98-8C67-6D3672E6E277}" presName="parentText" presStyleLbl="alignNode1" presStyleIdx="1" presStyleCnt="4">
        <dgm:presLayoutVars>
          <dgm:chMax val="1"/>
          <dgm:bulletEnabled val="1"/>
        </dgm:presLayoutVars>
      </dgm:prSet>
      <dgm:spPr/>
      <dgm:t>
        <a:bodyPr/>
        <a:lstStyle/>
        <a:p>
          <a:endParaRPr lang="en-US"/>
        </a:p>
      </dgm:t>
    </dgm:pt>
    <dgm:pt modelId="{CD3E3AEA-9C38-493D-9171-0E10EE466BE3}" type="pres">
      <dgm:prSet presAssocID="{8A8713F9-28BA-4C98-8C67-6D3672E6E277}" presName="descendantText" presStyleLbl="alignAcc1" presStyleIdx="1" presStyleCnt="4">
        <dgm:presLayoutVars>
          <dgm:bulletEnabled val="1"/>
        </dgm:presLayoutVars>
      </dgm:prSet>
      <dgm:spPr/>
      <dgm:t>
        <a:bodyPr/>
        <a:lstStyle/>
        <a:p>
          <a:endParaRPr lang="en-US"/>
        </a:p>
      </dgm:t>
    </dgm:pt>
    <dgm:pt modelId="{15702109-DA2F-4528-94E8-B26D7C3AC9F8}" type="pres">
      <dgm:prSet presAssocID="{F828D402-8C8C-4BA4-B473-6253D3D47389}" presName="sp" presStyleCnt="0"/>
      <dgm:spPr/>
    </dgm:pt>
    <dgm:pt modelId="{478BEF7F-EE6C-4DF2-BD22-5395BEAC262C}" type="pres">
      <dgm:prSet presAssocID="{7C94A15C-6F3F-4774-8CF6-A9BA18654640}" presName="composite" presStyleCnt="0"/>
      <dgm:spPr/>
    </dgm:pt>
    <dgm:pt modelId="{F9074F64-5D89-49FF-B23B-89168122E39B}" type="pres">
      <dgm:prSet presAssocID="{7C94A15C-6F3F-4774-8CF6-A9BA18654640}" presName="parentText" presStyleLbl="alignNode1" presStyleIdx="2" presStyleCnt="4">
        <dgm:presLayoutVars>
          <dgm:chMax val="1"/>
          <dgm:bulletEnabled val="1"/>
        </dgm:presLayoutVars>
      </dgm:prSet>
      <dgm:spPr/>
      <dgm:t>
        <a:bodyPr/>
        <a:lstStyle/>
        <a:p>
          <a:endParaRPr lang="en-US"/>
        </a:p>
      </dgm:t>
    </dgm:pt>
    <dgm:pt modelId="{65938C4E-85B5-4D42-9A3F-B67C623C3ED2}" type="pres">
      <dgm:prSet presAssocID="{7C94A15C-6F3F-4774-8CF6-A9BA18654640}" presName="descendantText" presStyleLbl="alignAcc1" presStyleIdx="2" presStyleCnt="4">
        <dgm:presLayoutVars>
          <dgm:bulletEnabled val="1"/>
        </dgm:presLayoutVars>
      </dgm:prSet>
      <dgm:spPr/>
      <dgm:t>
        <a:bodyPr/>
        <a:lstStyle/>
        <a:p>
          <a:endParaRPr lang="en-US"/>
        </a:p>
      </dgm:t>
    </dgm:pt>
    <dgm:pt modelId="{1B8D6D6E-7D80-4B9B-992D-E8386A7A66D1}" type="pres">
      <dgm:prSet presAssocID="{4FA8AEE8-7373-4104-9E42-9DCABC967F91}" presName="sp" presStyleCnt="0"/>
      <dgm:spPr/>
    </dgm:pt>
    <dgm:pt modelId="{78B4F73B-AADD-40BF-8568-06E46D2ACD60}" type="pres">
      <dgm:prSet presAssocID="{2C6FD72B-C514-4726-A928-86AF88869504}" presName="composite" presStyleCnt="0"/>
      <dgm:spPr/>
    </dgm:pt>
    <dgm:pt modelId="{2470376E-0B8D-401D-A005-5A171739CCF9}" type="pres">
      <dgm:prSet presAssocID="{2C6FD72B-C514-4726-A928-86AF88869504}" presName="parentText" presStyleLbl="alignNode1" presStyleIdx="3" presStyleCnt="4">
        <dgm:presLayoutVars>
          <dgm:chMax val="1"/>
          <dgm:bulletEnabled val="1"/>
        </dgm:presLayoutVars>
      </dgm:prSet>
      <dgm:spPr/>
      <dgm:t>
        <a:bodyPr/>
        <a:lstStyle/>
        <a:p>
          <a:endParaRPr lang="en-US"/>
        </a:p>
      </dgm:t>
    </dgm:pt>
    <dgm:pt modelId="{7683877A-BC8D-47CE-A388-F4D0CCC3CED3}" type="pres">
      <dgm:prSet presAssocID="{2C6FD72B-C514-4726-A928-86AF88869504}" presName="descendantText" presStyleLbl="alignAcc1" presStyleIdx="3" presStyleCnt="4">
        <dgm:presLayoutVars>
          <dgm:bulletEnabled val="1"/>
        </dgm:presLayoutVars>
      </dgm:prSet>
      <dgm:spPr/>
      <dgm:t>
        <a:bodyPr/>
        <a:lstStyle/>
        <a:p>
          <a:endParaRPr lang="en-US"/>
        </a:p>
      </dgm:t>
    </dgm:pt>
  </dgm:ptLst>
  <dgm:cxnLst>
    <dgm:cxn modelId="{DDAE25CA-6C8B-4C61-A6B8-6C0474F607CE}" srcId="{7C94A15C-6F3F-4774-8CF6-A9BA18654640}" destId="{FE7E3D9A-D74E-458B-8E0F-D66699B5DD3C}" srcOrd="0" destOrd="0" parTransId="{EC6753EF-F517-48BB-9DE9-A23081826AF7}" sibTransId="{2F010C79-BCAE-44F0-9A13-9480218FE9B3}"/>
    <dgm:cxn modelId="{7137C3D8-90B7-4F11-AE31-9E2A5E18DB47}" type="presOf" srcId="{7C94A15C-6F3F-4774-8CF6-A9BA18654640}" destId="{F9074F64-5D89-49FF-B23B-89168122E39B}" srcOrd="0" destOrd="0" presId="urn:microsoft.com/office/officeart/2005/8/layout/chevron2"/>
    <dgm:cxn modelId="{802333D8-C95C-430A-9C0F-EB05FC4272D2}" srcId="{B0E239C1-7DBD-413D-A5C9-082E6151AC35}" destId="{7C94A15C-6F3F-4774-8CF6-A9BA18654640}" srcOrd="2" destOrd="0" parTransId="{5C3CED9F-753D-4898-90D7-6B34861A9AE9}" sibTransId="{4FA8AEE8-7373-4104-9E42-9DCABC967F91}"/>
    <dgm:cxn modelId="{1286391C-F2D3-4B3C-9A92-346624C2E759}" srcId="{2C6FD72B-C514-4726-A928-86AF88869504}" destId="{DEC00F9F-E401-4384-9475-147E1AD32006}" srcOrd="0" destOrd="0" parTransId="{47454827-440F-4E5E-890F-2D32D4EBBF63}" sibTransId="{92DA9EB4-C5BA-40A9-A889-3EADA03CDFA0}"/>
    <dgm:cxn modelId="{CB9741D1-CC1E-4EA2-B8B6-EB7742E5A93E}" srcId="{B0E239C1-7DBD-413D-A5C9-082E6151AC35}" destId="{2C6FD72B-C514-4726-A928-86AF88869504}" srcOrd="3" destOrd="0" parTransId="{91C06D32-B7D5-4B64-A042-9F0E97202F20}" sibTransId="{5AF03F4F-ED15-40E0-97F7-9274B2A7FB80}"/>
    <dgm:cxn modelId="{86920DDC-9A29-430E-AE70-ECA0AE317090}" srcId="{B0E239C1-7DBD-413D-A5C9-082E6151AC35}" destId="{1F33CE31-5E91-4512-A427-8D49AAF010E0}" srcOrd="0" destOrd="0" parTransId="{C50D0AE5-6E9D-4EB5-A066-EEC84B50DFA5}" sibTransId="{BE7E64AA-BAE0-4511-9690-195E59593594}"/>
    <dgm:cxn modelId="{84B02865-64F3-415D-B1FC-86A445D7092D}" type="presOf" srcId="{B0E239C1-7DBD-413D-A5C9-082E6151AC35}" destId="{07FA1384-3CDC-496E-896C-9038737BA6EB}" srcOrd="0" destOrd="0" presId="urn:microsoft.com/office/officeart/2005/8/layout/chevron2"/>
    <dgm:cxn modelId="{AA7AB2A6-8A9F-4F57-A259-F85EB726D730}" type="presOf" srcId="{1F33CE31-5E91-4512-A427-8D49AAF010E0}" destId="{300723DA-7728-4415-B18B-EA8453C6A846}" srcOrd="0" destOrd="0" presId="urn:microsoft.com/office/officeart/2005/8/layout/chevron2"/>
    <dgm:cxn modelId="{3EF1B173-932B-4340-AE3E-37B3D5A5B17C}" type="presOf" srcId="{FE7E3D9A-D74E-458B-8E0F-D66699B5DD3C}" destId="{65938C4E-85B5-4D42-9A3F-B67C623C3ED2}" srcOrd="0" destOrd="0" presId="urn:microsoft.com/office/officeart/2005/8/layout/chevron2"/>
    <dgm:cxn modelId="{EF79E866-7DD1-4E41-8D75-C2ABEE7DA6C5}" type="presOf" srcId="{DEC00F9F-E401-4384-9475-147E1AD32006}" destId="{7683877A-BC8D-47CE-A388-F4D0CCC3CED3}" srcOrd="0" destOrd="0" presId="urn:microsoft.com/office/officeart/2005/8/layout/chevron2"/>
    <dgm:cxn modelId="{557D4DB3-9198-4146-96CF-B3E960C85614}" type="presOf" srcId="{3D3E6BCC-E355-4E1C-AD20-713BD08FC01E}" destId="{C3AC0585-7A66-4152-AE8A-639BA90DD8CC}" srcOrd="0" destOrd="0" presId="urn:microsoft.com/office/officeart/2005/8/layout/chevron2"/>
    <dgm:cxn modelId="{B339F4A2-4ACD-4BE0-B934-04BAF42D6674}" srcId="{B0E239C1-7DBD-413D-A5C9-082E6151AC35}" destId="{8A8713F9-28BA-4C98-8C67-6D3672E6E277}" srcOrd="1" destOrd="0" parTransId="{E1F8656D-D91A-4F3C-9A5F-42A78EABB69C}" sibTransId="{F828D402-8C8C-4BA4-B473-6253D3D47389}"/>
    <dgm:cxn modelId="{F4009FB9-50EF-4BE7-A0A1-03D0E0D22B19}" type="presOf" srcId="{8A8713F9-28BA-4C98-8C67-6D3672E6E277}" destId="{3C77430F-5A47-4675-881D-8272C86626C6}" srcOrd="0" destOrd="0" presId="urn:microsoft.com/office/officeart/2005/8/layout/chevron2"/>
    <dgm:cxn modelId="{CB109429-1D32-4B7F-8B7D-6A7156B7CF7D}" type="presOf" srcId="{FBA45E5C-00DD-4567-B547-77BC029B9B36}" destId="{CD3E3AEA-9C38-493D-9171-0E10EE466BE3}" srcOrd="0" destOrd="0" presId="urn:microsoft.com/office/officeart/2005/8/layout/chevron2"/>
    <dgm:cxn modelId="{488078AA-5CA0-4462-AF82-C3C9ECD53841}" srcId="{8A8713F9-28BA-4C98-8C67-6D3672E6E277}" destId="{FBA45E5C-00DD-4567-B547-77BC029B9B36}" srcOrd="0" destOrd="0" parTransId="{51E4541B-B744-47EF-B4F4-4E4F33A5ECCB}" sibTransId="{45B25199-448F-4446-9BD9-CC5E91E02B0E}"/>
    <dgm:cxn modelId="{4B90D714-E66A-449B-88B9-E4C2C9710431}" type="presOf" srcId="{2C6FD72B-C514-4726-A928-86AF88869504}" destId="{2470376E-0B8D-401D-A005-5A171739CCF9}" srcOrd="0" destOrd="0" presId="urn:microsoft.com/office/officeart/2005/8/layout/chevron2"/>
    <dgm:cxn modelId="{B27F5B16-87A3-49F5-8BEA-FF752A252E6B}" srcId="{1F33CE31-5E91-4512-A427-8D49AAF010E0}" destId="{3D3E6BCC-E355-4E1C-AD20-713BD08FC01E}" srcOrd="0" destOrd="0" parTransId="{17F93736-7EAE-439A-B91F-DC9E7C169D02}" sibTransId="{8CD2B9CC-0DFA-4197-92CE-923BB82D3E72}"/>
    <dgm:cxn modelId="{963F19DC-EDCF-4458-B2EB-815F6EA1AD3C}" type="presParOf" srcId="{07FA1384-3CDC-496E-896C-9038737BA6EB}" destId="{447F62C4-0C11-4C13-9079-5CCB47788BC3}" srcOrd="0" destOrd="0" presId="urn:microsoft.com/office/officeart/2005/8/layout/chevron2"/>
    <dgm:cxn modelId="{FDE2E598-052A-4434-86B6-148787FA5CAE}" type="presParOf" srcId="{447F62C4-0C11-4C13-9079-5CCB47788BC3}" destId="{300723DA-7728-4415-B18B-EA8453C6A846}" srcOrd="0" destOrd="0" presId="urn:microsoft.com/office/officeart/2005/8/layout/chevron2"/>
    <dgm:cxn modelId="{AFBEF08A-6BE3-4770-9C69-A0E4531976A8}" type="presParOf" srcId="{447F62C4-0C11-4C13-9079-5CCB47788BC3}" destId="{C3AC0585-7A66-4152-AE8A-639BA90DD8CC}" srcOrd="1" destOrd="0" presId="urn:microsoft.com/office/officeart/2005/8/layout/chevron2"/>
    <dgm:cxn modelId="{26F85CB2-2A62-4FE6-BB79-C1A89A2B4528}" type="presParOf" srcId="{07FA1384-3CDC-496E-896C-9038737BA6EB}" destId="{ECB825ED-40F0-478D-BCF0-0089C76C620A}" srcOrd="1" destOrd="0" presId="urn:microsoft.com/office/officeart/2005/8/layout/chevron2"/>
    <dgm:cxn modelId="{93BBE74A-96C4-4F99-9687-4270B321734B}" type="presParOf" srcId="{07FA1384-3CDC-496E-896C-9038737BA6EB}" destId="{ACA43AD6-055D-4484-AD02-AFA26F4BDDE8}" srcOrd="2" destOrd="0" presId="urn:microsoft.com/office/officeart/2005/8/layout/chevron2"/>
    <dgm:cxn modelId="{967CE188-AD7C-4DD3-8D54-0BD46D10C861}" type="presParOf" srcId="{ACA43AD6-055D-4484-AD02-AFA26F4BDDE8}" destId="{3C77430F-5A47-4675-881D-8272C86626C6}" srcOrd="0" destOrd="0" presId="urn:microsoft.com/office/officeart/2005/8/layout/chevron2"/>
    <dgm:cxn modelId="{A4AC6C8A-41CA-49D4-A0D7-2B2432B18E1E}" type="presParOf" srcId="{ACA43AD6-055D-4484-AD02-AFA26F4BDDE8}" destId="{CD3E3AEA-9C38-493D-9171-0E10EE466BE3}" srcOrd="1" destOrd="0" presId="urn:microsoft.com/office/officeart/2005/8/layout/chevron2"/>
    <dgm:cxn modelId="{6202B1F0-1F84-4989-9CA8-7EDC58BED27A}" type="presParOf" srcId="{07FA1384-3CDC-496E-896C-9038737BA6EB}" destId="{15702109-DA2F-4528-94E8-B26D7C3AC9F8}" srcOrd="3" destOrd="0" presId="urn:microsoft.com/office/officeart/2005/8/layout/chevron2"/>
    <dgm:cxn modelId="{4A2534BC-5FD2-4548-A45B-47F8FBB4D2BE}" type="presParOf" srcId="{07FA1384-3CDC-496E-896C-9038737BA6EB}" destId="{478BEF7F-EE6C-4DF2-BD22-5395BEAC262C}" srcOrd="4" destOrd="0" presId="urn:microsoft.com/office/officeart/2005/8/layout/chevron2"/>
    <dgm:cxn modelId="{08141DC9-859A-4D8B-8786-2E5E33BFF073}" type="presParOf" srcId="{478BEF7F-EE6C-4DF2-BD22-5395BEAC262C}" destId="{F9074F64-5D89-49FF-B23B-89168122E39B}" srcOrd="0" destOrd="0" presId="urn:microsoft.com/office/officeart/2005/8/layout/chevron2"/>
    <dgm:cxn modelId="{EF1E75EE-DBF0-4BBA-9201-DE91D5E81E86}" type="presParOf" srcId="{478BEF7F-EE6C-4DF2-BD22-5395BEAC262C}" destId="{65938C4E-85B5-4D42-9A3F-B67C623C3ED2}" srcOrd="1" destOrd="0" presId="urn:microsoft.com/office/officeart/2005/8/layout/chevron2"/>
    <dgm:cxn modelId="{0739D524-AD2E-487C-B735-456E101A78D7}" type="presParOf" srcId="{07FA1384-3CDC-496E-896C-9038737BA6EB}" destId="{1B8D6D6E-7D80-4B9B-992D-E8386A7A66D1}" srcOrd="5" destOrd="0" presId="urn:microsoft.com/office/officeart/2005/8/layout/chevron2"/>
    <dgm:cxn modelId="{54BF5190-F408-41D4-B393-DB2F37922B04}" type="presParOf" srcId="{07FA1384-3CDC-496E-896C-9038737BA6EB}" destId="{78B4F73B-AADD-40BF-8568-06E46D2ACD60}" srcOrd="6" destOrd="0" presId="urn:microsoft.com/office/officeart/2005/8/layout/chevron2"/>
    <dgm:cxn modelId="{7224FF63-5938-4291-9725-3A40194D5DA3}" type="presParOf" srcId="{78B4F73B-AADD-40BF-8568-06E46D2ACD60}" destId="{2470376E-0B8D-401D-A005-5A171739CCF9}" srcOrd="0" destOrd="0" presId="urn:microsoft.com/office/officeart/2005/8/layout/chevron2"/>
    <dgm:cxn modelId="{8E8C4F34-3C65-4533-8E4B-312FDB280330}" type="presParOf" srcId="{78B4F73B-AADD-40BF-8568-06E46D2ACD60}" destId="{7683877A-BC8D-47CE-A388-F4D0CCC3CED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63C34-1B16-47ED-B6FD-CE1BABE04C56}">
      <dsp:nvSpPr>
        <dsp:cNvPr id="0" name=""/>
        <dsp:cNvSpPr/>
      </dsp:nvSpPr>
      <dsp:spPr>
        <a:xfrm>
          <a:off x="-4528243" y="-694360"/>
          <a:ext cx="5394303" cy="5394303"/>
        </a:xfrm>
        <a:prstGeom prst="blockArc">
          <a:avLst>
            <a:gd name="adj1" fmla="val 18900000"/>
            <a:gd name="adj2" fmla="val 2700000"/>
            <a:gd name="adj3" fmla="val 400"/>
          </a:avLst>
        </a:prstGeom>
        <a:noFill/>
        <a:ln w="12700"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715E2-E694-44BC-B2FD-B5327C74147A}">
      <dsp:nvSpPr>
        <dsp:cNvPr id="0" name=""/>
        <dsp:cNvSpPr/>
      </dsp:nvSpPr>
      <dsp:spPr>
        <a:xfrm>
          <a:off x="323462" y="210934"/>
          <a:ext cx="9801323" cy="421707"/>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731"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JDBC Fundamentals</a:t>
          </a:r>
          <a:endParaRPr lang="en-US" sz="2000" kern="1200" dirty="0"/>
        </a:p>
      </dsp:txBody>
      <dsp:txXfrm>
        <a:off x="323462" y="210934"/>
        <a:ext cx="9801323" cy="421707"/>
      </dsp:txXfrm>
    </dsp:sp>
    <dsp:sp modelId="{F7B1F518-A23E-477C-A53B-7E9C1A405749}">
      <dsp:nvSpPr>
        <dsp:cNvPr id="0" name=""/>
        <dsp:cNvSpPr/>
      </dsp:nvSpPr>
      <dsp:spPr>
        <a:xfrm>
          <a:off x="59895" y="158220"/>
          <a:ext cx="527134" cy="527134"/>
        </a:xfrm>
        <a:prstGeom prst="ellipse">
          <a:avLst/>
        </a:prstGeom>
        <a:solidFill>
          <a:schemeClr val="lt1">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918452-AC7F-441C-9A29-BE4E3086A66A}">
      <dsp:nvSpPr>
        <dsp:cNvPr id="0" name=""/>
        <dsp:cNvSpPr/>
      </dsp:nvSpPr>
      <dsp:spPr>
        <a:xfrm>
          <a:off x="670346" y="843415"/>
          <a:ext cx="9454440" cy="421707"/>
        </a:xfrm>
        <a:prstGeom prst="rect">
          <a:avLst/>
        </a:prstGeom>
        <a:solidFill>
          <a:schemeClr val="accent5">
            <a:hueOff val="3822936"/>
            <a:satOff val="-8167"/>
            <a:lumOff val="-341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731"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Steps to create Application</a:t>
          </a:r>
          <a:endParaRPr lang="en-US" sz="2000" kern="1200" dirty="0"/>
        </a:p>
      </dsp:txBody>
      <dsp:txXfrm>
        <a:off x="670346" y="843415"/>
        <a:ext cx="9454440" cy="421707"/>
      </dsp:txXfrm>
    </dsp:sp>
    <dsp:sp modelId="{1287A554-E8A2-4B21-A9EF-6ED9762B2AFA}">
      <dsp:nvSpPr>
        <dsp:cNvPr id="0" name=""/>
        <dsp:cNvSpPr/>
      </dsp:nvSpPr>
      <dsp:spPr>
        <a:xfrm>
          <a:off x="406778" y="790702"/>
          <a:ext cx="527134" cy="527134"/>
        </a:xfrm>
        <a:prstGeom prst="ellipse">
          <a:avLst/>
        </a:prstGeom>
        <a:solidFill>
          <a:schemeClr val="lt1">
            <a:hueOff val="0"/>
            <a:satOff val="0"/>
            <a:lumOff val="0"/>
            <a:alphaOff val="0"/>
          </a:schemeClr>
        </a:solidFill>
        <a:ln w="12700" cap="flat" cmpd="sng" algn="in">
          <a:solidFill>
            <a:schemeClr val="accent5">
              <a:hueOff val="3822936"/>
              <a:satOff val="-8167"/>
              <a:lumOff val="-3412"/>
              <a:alphaOff val="0"/>
            </a:schemeClr>
          </a:solidFill>
          <a:prstDash val="solid"/>
        </a:ln>
        <a:effectLst/>
      </dsp:spPr>
      <dsp:style>
        <a:lnRef idx="2">
          <a:scrgbClr r="0" g="0" b="0"/>
        </a:lnRef>
        <a:fillRef idx="1">
          <a:scrgbClr r="0" g="0" b="0"/>
        </a:fillRef>
        <a:effectRef idx="0">
          <a:scrgbClr r="0" g="0" b="0"/>
        </a:effectRef>
        <a:fontRef idx="minor"/>
      </dsp:style>
    </dsp:sp>
    <dsp:sp modelId="{E03C778C-BDFB-4174-88B5-AE3D9F0868B0}">
      <dsp:nvSpPr>
        <dsp:cNvPr id="0" name=""/>
        <dsp:cNvSpPr/>
      </dsp:nvSpPr>
      <dsp:spPr>
        <a:xfrm>
          <a:off x="828967" y="1475897"/>
          <a:ext cx="9295818" cy="421707"/>
        </a:xfrm>
        <a:prstGeom prst="rect">
          <a:avLst/>
        </a:prstGeom>
        <a:solidFill>
          <a:schemeClr val="accent5">
            <a:hueOff val="7645872"/>
            <a:satOff val="-16335"/>
            <a:lumOff val="-682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731"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JDBC Driver Types</a:t>
          </a:r>
          <a:endParaRPr lang="en-US" sz="2000" kern="1200" dirty="0"/>
        </a:p>
      </dsp:txBody>
      <dsp:txXfrm>
        <a:off x="828967" y="1475897"/>
        <a:ext cx="9295818" cy="421707"/>
      </dsp:txXfrm>
    </dsp:sp>
    <dsp:sp modelId="{EB1A2FF2-1228-455A-B65C-C3E8D384732D}">
      <dsp:nvSpPr>
        <dsp:cNvPr id="0" name=""/>
        <dsp:cNvSpPr/>
      </dsp:nvSpPr>
      <dsp:spPr>
        <a:xfrm>
          <a:off x="565399" y="1423183"/>
          <a:ext cx="527134" cy="527134"/>
        </a:xfrm>
        <a:prstGeom prst="ellipse">
          <a:avLst/>
        </a:prstGeom>
        <a:solidFill>
          <a:schemeClr val="lt1">
            <a:hueOff val="0"/>
            <a:satOff val="0"/>
            <a:lumOff val="0"/>
            <a:alphaOff val="0"/>
          </a:schemeClr>
        </a:solidFill>
        <a:ln w="12700" cap="flat" cmpd="sng" algn="in">
          <a:solidFill>
            <a:schemeClr val="accent5">
              <a:hueOff val="7645872"/>
              <a:satOff val="-16335"/>
              <a:lumOff val="-6824"/>
              <a:alphaOff val="0"/>
            </a:schemeClr>
          </a:solidFill>
          <a:prstDash val="solid"/>
        </a:ln>
        <a:effectLst/>
      </dsp:spPr>
      <dsp:style>
        <a:lnRef idx="2">
          <a:scrgbClr r="0" g="0" b="0"/>
        </a:lnRef>
        <a:fillRef idx="1">
          <a:scrgbClr r="0" g="0" b="0"/>
        </a:fillRef>
        <a:effectRef idx="0">
          <a:scrgbClr r="0" g="0" b="0"/>
        </a:effectRef>
        <a:fontRef idx="minor"/>
      </dsp:style>
    </dsp:sp>
    <dsp:sp modelId="{09877B8B-8A85-4DCF-BCE6-7126EB57BB02}">
      <dsp:nvSpPr>
        <dsp:cNvPr id="0" name=""/>
        <dsp:cNvSpPr/>
      </dsp:nvSpPr>
      <dsp:spPr>
        <a:xfrm>
          <a:off x="828967" y="2107978"/>
          <a:ext cx="9295818" cy="421707"/>
        </a:xfrm>
        <a:prstGeom prst="rect">
          <a:avLst/>
        </a:prstGeom>
        <a:solidFill>
          <a:schemeClr val="accent5">
            <a:hueOff val="11468808"/>
            <a:satOff val="-24502"/>
            <a:lumOff val="-1023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731"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JDBC Connections</a:t>
          </a:r>
          <a:endParaRPr lang="en-US" sz="2000" kern="1200" dirty="0"/>
        </a:p>
      </dsp:txBody>
      <dsp:txXfrm>
        <a:off x="828967" y="2107978"/>
        <a:ext cx="9295818" cy="421707"/>
      </dsp:txXfrm>
    </dsp:sp>
    <dsp:sp modelId="{300BB01B-3C19-402A-BB40-22EC34F3637E}">
      <dsp:nvSpPr>
        <dsp:cNvPr id="0" name=""/>
        <dsp:cNvSpPr/>
      </dsp:nvSpPr>
      <dsp:spPr>
        <a:xfrm>
          <a:off x="565399" y="2055264"/>
          <a:ext cx="527134" cy="527134"/>
        </a:xfrm>
        <a:prstGeom prst="ellipse">
          <a:avLst/>
        </a:prstGeom>
        <a:solidFill>
          <a:schemeClr val="lt1">
            <a:hueOff val="0"/>
            <a:satOff val="0"/>
            <a:lumOff val="0"/>
            <a:alphaOff val="0"/>
          </a:schemeClr>
        </a:solidFill>
        <a:ln w="12700" cap="flat" cmpd="sng" algn="in">
          <a:solidFill>
            <a:schemeClr val="accent5">
              <a:hueOff val="11468808"/>
              <a:satOff val="-24502"/>
              <a:lumOff val="-10235"/>
              <a:alphaOff val="0"/>
            </a:schemeClr>
          </a:solidFill>
          <a:prstDash val="solid"/>
        </a:ln>
        <a:effectLst/>
      </dsp:spPr>
      <dsp:style>
        <a:lnRef idx="2">
          <a:scrgbClr r="0" g="0" b="0"/>
        </a:lnRef>
        <a:fillRef idx="1">
          <a:scrgbClr r="0" g="0" b="0"/>
        </a:fillRef>
        <a:effectRef idx="0">
          <a:scrgbClr r="0" g="0" b="0"/>
        </a:effectRef>
        <a:fontRef idx="minor"/>
      </dsp:style>
    </dsp:sp>
    <dsp:sp modelId="{274C7110-54A3-4BA1-802D-CA6211886A76}">
      <dsp:nvSpPr>
        <dsp:cNvPr id="0" name=""/>
        <dsp:cNvSpPr/>
      </dsp:nvSpPr>
      <dsp:spPr>
        <a:xfrm>
          <a:off x="670346" y="2740459"/>
          <a:ext cx="9454440" cy="421707"/>
        </a:xfrm>
        <a:prstGeom prst="rect">
          <a:avLst/>
        </a:prstGeom>
        <a:solidFill>
          <a:schemeClr val="accent5">
            <a:hueOff val="15291745"/>
            <a:satOff val="-32670"/>
            <a:lumOff val="-1364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731"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JDBC Statements</a:t>
          </a:r>
          <a:endParaRPr lang="en-US" sz="2000" kern="1200" dirty="0"/>
        </a:p>
      </dsp:txBody>
      <dsp:txXfrm>
        <a:off x="670346" y="2740459"/>
        <a:ext cx="9454440" cy="421707"/>
      </dsp:txXfrm>
    </dsp:sp>
    <dsp:sp modelId="{04D57FB7-C913-4384-A7BC-25C42A68A149}">
      <dsp:nvSpPr>
        <dsp:cNvPr id="0" name=""/>
        <dsp:cNvSpPr/>
      </dsp:nvSpPr>
      <dsp:spPr>
        <a:xfrm>
          <a:off x="406778" y="2687746"/>
          <a:ext cx="527134" cy="527134"/>
        </a:xfrm>
        <a:prstGeom prst="ellipse">
          <a:avLst/>
        </a:prstGeom>
        <a:solidFill>
          <a:schemeClr val="lt1">
            <a:hueOff val="0"/>
            <a:satOff val="0"/>
            <a:lumOff val="0"/>
            <a:alphaOff val="0"/>
          </a:schemeClr>
        </a:solidFill>
        <a:ln w="12700" cap="flat" cmpd="sng" algn="in">
          <a:solidFill>
            <a:schemeClr val="accent5">
              <a:hueOff val="15291745"/>
              <a:satOff val="-32670"/>
              <a:lumOff val="-13647"/>
              <a:alphaOff val="0"/>
            </a:schemeClr>
          </a:solidFill>
          <a:prstDash val="solid"/>
        </a:ln>
        <a:effectLst/>
      </dsp:spPr>
      <dsp:style>
        <a:lnRef idx="2">
          <a:scrgbClr r="0" g="0" b="0"/>
        </a:lnRef>
        <a:fillRef idx="1">
          <a:scrgbClr r="0" g="0" b="0"/>
        </a:fillRef>
        <a:effectRef idx="0">
          <a:scrgbClr r="0" g="0" b="0"/>
        </a:effectRef>
        <a:fontRef idx="minor"/>
      </dsp:style>
    </dsp:sp>
    <dsp:sp modelId="{D55CCDD1-D509-4C26-9416-9C17BA474BA5}">
      <dsp:nvSpPr>
        <dsp:cNvPr id="0" name=""/>
        <dsp:cNvSpPr/>
      </dsp:nvSpPr>
      <dsp:spPr>
        <a:xfrm>
          <a:off x="323462" y="3372941"/>
          <a:ext cx="9801323" cy="421707"/>
        </a:xfrm>
        <a:prstGeom prst="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731"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Complete Implementation of Application</a:t>
          </a:r>
          <a:endParaRPr lang="en-US" sz="2000" kern="1200" dirty="0"/>
        </a:p>
      </dsp:txBody>
      <dsp:txXfrm>
        <a:off x="323462" y="3372941"/>
        <a:ext cx="9801323" cy="421707"/>
      </dsp:txXfrm>
    </dsp:sp>
    <dsp:sp modelId="{1CFC25EB-7C10-450B-A354-42081E3B7AA4}">
      <dsp:nvSpPr>
        <dsp:cNvPr id="0" name=""/>
        <dsp:cNvSpPr/>
      </dsp:nvSpPr>
      <dsp:spPr>
        <a:xfrm>
          <a:off x="59895" y="3320227"/>
          <a:ext cx="527134" cy="527134"/>
        </a:xfrm>
        <a:prstGeom prst="ellipse">
          <a:avLst/>
        </a:prstGeom>
        <a:solidFill>
          <a:schemeClr val="lt1">
            <a:hueOff val="0"/>
            <a:satOff val="0"/>
            <a:lumOff val="0"/>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723DA-7728-4415-B18B-EA8453C6A846}">
      <dsp:nvSpPr>
        <dsp:cNvPr id="0" name=""/>
        <dsp:cNvSpPr/>
      </dsp:nvSpPr>
      <dsp:spPr>
        <a:xfrm rot="5400000">
          <a:off x="-151626" y="152984"/>
          <a:ext cx="1010840" cy="707588"/>
        </a:xfrm>
        <a:prstGeom prst="chevron">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1</a:t>
          </a:r>
          <a:endParaRPr lang="en-US" sz="1800" kern="1200" dirty="0"/>
        </a:p>
      </dsp:txBody>
      <dsp:txXfrm rot="-5400000">
        <a:off x="0" y="355152"/>
        <a:ext cx="707588" cy="303252"/>
      </dsp:txXfrm>
    </dsp:sp>
    <dsp:sp modelId="{C3AC0585-7A66-4152-AE8A-639BA90DD8CC}">
      <dsp:nvSpPr>
        <dsp:cNvPr id="0" name=""/>
        <dsp:cNvSpPr/>
      </dsp:nvSpPr>
      <dsp:spPr>
        <a:xfrm rot="5400000">
          <a:off x="5114796" y="-4405848"/>
          <a:ext cx="657046" cy="9471461"/>
        </a:xfrm>
        <a:prstGeom prst="round2SameRect">
          <a:avLst/>
        </a:prstGeom>
        <a:solidFill>
          <a:schemeClr val="lt1">
            <a:alpha val="90000"/>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smtClean="0"/>
            <a:t>Connection</a:t>
          </a:r>
          <a:endParaRPr lang="en-US" sz="3500" kern="1200" dirty="0"/>
        </a:p>
      </dsp:txBody>
      <dsp:txXfrm rot="-5400000">
        <a:off x="707589" y="33433"/>
        <a:ext cx="9439387" cy="592898"/>
      </dsp:txXfrm>
    </dsp:sp>
    <dsp:sp modelId="{3C77430F-5A47-4675-881D-8272C86626C6}">
      <dsp:nvSpPr>
        <dsp:cNvPr id="0" name=""/>
        <dsp:cNvSpPr/>
      </dsp:nvSpPr>
      <dsp:spPr>
        <a:xfrm rot="5400000">
          <a:off x="-151626" y="1013165"/>
          <a:ext cx="1010840" cy="707588"/>
        </a:xfrm>
        <a:prstGeom prst="chevron">
          <a:avLst/>
        </a:prstGeom>
        <a:solidFill>
          <a:schemeClr val="accent5">
            <a:hueOff val="6371560"/>
            <a:satOff val="-13612"/>
            <a:lumOff val="-5686"/>
            <a:alphaOff val="0"/>
          </a:schemeClr>
        </a:solidFill>
        <a:ln w="12700" cap="flat" cmpd="sng" algn="in">
          <a:solidFill>
            <a:schemeClr val="accent5">
              <a:hueOff val="6371560"/>
              <a:satOff val="-13612"/>
              <a:lumOff val="-5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2</a:t>
          </a:r>
          <a:endParaRPr lang="en-US" sz="1800" kern="1200" dirty="0"/>
        </a:p>
      </dsp:txBody>
      <dsp:txXfrm rot="-5400000">
        <a:off x="0" y="1215333"/>
        <a:ext cx="707588" cy="303252"/>
      </dsp:txXfrm>
    </dsp:sp>
    <dsp:sp modelId="{CD3E3AEA-9C38-493D-9171-0E10EE466BE3}">
      <dsp:nvSpPr>
        <dsp:cNvPr id="0" name=""/>
        <dsp:cNvSpPr/>
      </dsp:nvSpPr>
      <dsp:spPr>
        <a:xfrm rot="5400000">
          <a:off x="5114796" y="-3545668"/>
          <a:ext cx="657046" cy="9471461"/>
        </a:xfrm>
        <a:prstGeom prst="round2SameRect">
          <a:avLst/>
        </a:prstGeom>
        <a:solidFill>
          <a:schemeClr val="lt1">
            <a:alpha val="90000"/>
            <a:hueOff val="0"/>
            <a:satOff val="0"/>
            <a:lumOff val="0"/>
            <a:alphaOff val="0"/>
          </a:schemeClr>
        </a:solidFill>
        <a:ln w="12700" cap="flat" cmpd="sng" algn="in">
          <a:solidFill>
            <a:schemeClr val="accent5">
              <a:hueOff val="6371560"/>
              <a:satOff val="-13612"/>
              <a:lumOff val="-5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smtClean="0"/>
            <a:t>Create SQL Database</a:t>
          </a:r>
          <a:endParaRPr lang="en-US" sz="3500" kern="1200" dirty="0"/>
        </a:p>
      </dsp:txBody>
      <dsp:txXfrm rot="-5400000">
        <a:off x="707589" y="893613"/>
        <a:ext cx="9439387" cy="592898"/>
      </dsp:txXfrm>
    </dsp:sp>
    <dsp:sp modelId="{F9074F64-5D89-49FF-B23B-89168122E39B}">
      <dsp:nvSpPr>
        <dsp:cNvPr id="0" name=""/>
        <dsp:cNvSpPr/>
      </dsp:nvSpPr>
      <dsp:spPr>
        <a:xfrm rot="5400000">
          <a:off x="-151626" y="1873346"/>
          <a:ext cx="1010840" cy="707588"/>
        </a:xfrm>
        <a:prstGeom prst="chevron">
          <a:avLst/>
        </a:prstGeom>
        <a:solidFill>
          <a:schemeClr val="accent5">
            <a:hueOff val="12743121"/>
            <a:satOff val="-27225"/>
            <a:lumOff val="-11373"/>
            <a:alphaOff val="0"/>
          </a:schemeClr>
        </a:solidFill>
        <a:ln w="12700" cap="flat" cmpd="sng" algn="in">
          <a:solidFill>
            <a:schemeClr val="accent5">
              <a:hueOff val="12743121"/>
              <a:satOff val="-27225"/>
              <a:lumOff val="-1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3</a:t>
          </a:r>
          <a:endParaRPr lang="en-US" sz="1800" kern="1200" dirty="0"/>
        </a:p>
      </dsp:txBody>
      <dsp:txXfrm rot="-5400000">
        <a:off x="0" y="2075514"/>
        <a:ext cx="707588" cy="303252"/>
      </dsp:txXfrm>
    </dsp:sp>
    <dsp:sp modelId="{65938C4E-85B5-4D42-9A3F-B67C623C3ED2}">
      <dsp:nvSpPr>
        <dsp:cNvPr id="0" name=""/>
        <dsp:cNvSpPr/>
      </dsp:nvSpPr>
      <dsp:spPr>
        <a:xfrm rot="5400000">
          <a:off x="5114796" y="-2685487"/>
          <a:ext cx="657046" cy="9471461"/>
        </a:xfrm>
        <a:prstGeom prst="round2SameRect">
          <a:avLst/>
        </a:prstGeom>
        <a:solidFill>
          <a:schemeClr val="lt1">
            <a:alpha val="90000"/>
            <a:hueOff val="0"/>
            <a:satOff val="0"/>
            <a:lumOff val="0"/>
            <a:alphaOff val="0"/>
          </a:schemeClr>
        </a:solidFill>
        <a:ln w="12700" cap="flat" cmpd="sng" algn="in">
          <a:solidFill>
            <a:schemeClr val="accent5">
              <a:hueOff val="12743121"/>
              <a:satOff val="-27225"/>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smtClean="0"/>
            <a:t>Execute SQL\</a:t>
          </a:r>
          <a:r>
            <a:rPr lang="en-US" sz="3500" kern="1200" dirty="0" err="1" smtClean="0"/>
            <a:t>Quries</a:t>
          </a:r>
          <a:endParaRPr lang="en-US" sz="3500" kern="1200" dirty="0"/>
        </a:p>
      </dsp:txBody>
      <dsp:txXfrm rot="-5400000">
        <a:off x="707589" y="1753794"/>
        <a:ext cx="9439387" cy="592898"/>
      </dsp:txXfrm>
    </dsp:sp>
    <dsp:sp modelId="{2470376E-0B8D-401D-A005-5A171739CCF9}">
      <dsp:nvSpPr>
        <dsp:cNvPr id="0" name=""/>
        <dsp:cNvSpPr/>
      </dsp:nvSpPr>
      <dsp:spPr>
        <a:xfrm rot="5400000">
          <a:off x="-151626" y="2733526"/>
          <a:ext cx="1010840" cy="707588"/>
        </a:xfrm>
        <a:prstGeom prst="chevron">
          <a:avLst/>
        </a:prstGeom>
        <a:solidFill>
          <a:schemeClr val="accent5">
            <a:hueOff val="19114680"/>
            <a:satOff val="-40837"/>
            <a:lumOff val="-17059"/>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4</a:t>
          </a:r>
          <a:endParaRPr lang="en-US" sz="1800" kern="1200" dirty="0"/>
        </a:p>
      </dsp:txBody>
      <dsp:txXfrm rot="-5400000">
        <a:off x="0" y="2935694"/>
        <a:ext cx="707588" cy="303252"/>
      </dsp:txXfrm>
    </dsp:sp>
    <dsp:sp modelId="{7683877A-BC8D-47CE-A388-F4D0CCC3CED3}">
      <dsp:nvSpPr>
        <dsp:cNvPr id="0" name=""/>
        <dsp:cNvSpPr/>
      </dsp:nvSpPr>
      <dsp:spPr>
        <a:xfrm rot="5400000">
          <a:off x="5114796" y="-1825306"/>
          <a:ext cx="657046" cy="9471461"/>
        </a:xfrm>
        <a:prstGeom prst="round2SameRect">
          <a:avLst/>
        </a:prstGeom>
        <a:solidFill>
          <a:schemeClr val="lt1">
            <a:alpha val="90000"/>
            <a:hueOff val="0"/>
            <a:satOff val="0"/>
            <a:lumOff val="0"/>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smtClean="0"/>
            <a:t>Viewing\</a:t>
          </a:r>
          <a:r>
            <a:rPr lang="en-US" sz="3500" kern="1200" dirty="0" err="1" smtClean="0"/>
            <a:t>Ouput</a:t>
          </a:r>
          <a:endParaRPr lang="en-US" sz="3500" kern="1200" dirty="0"/>
        </a:p>
      </dsp:txBody>
      <dsp:txXfrm rot="-5400000">
        <a:off x="707589" y="2613975"/>
        <a:ext cx="9439387" cy="59289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11597-72DE-457F-9907-09CE4A349C93}"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976E2-3C5B-4630-B2AF-6E8B6393F1B0}" type="slidenum">
              <a:rPr lang="en-US" smtClean="0"/>
              <a:t>‹#›</a:t>
            </a:fld>
            <a:endParaRPr lang="en-US"/>
          </a:p>
        </p:txBody>
      </p:sp>
    </p:spTree>
    <p:extLst>
      <p:ext uri="{BB962C8B-B14F-4D97-AF65-F5344CB8AC3E}">
        <p14:creationId xmlns:p14="http://schemas.microsoft.com/office/powerpoint/2010/main" val="4015653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ECB150-846F-4130-A543-610CD65E8167}" type="slidenum">
              <a:rPr lang="en-US" smtClean="0"/>
              <a:t>20</a:t>
            </a:fld>
            <a:endParaRPr lang="en-US"/>
          </a:p>
        </p:txBody>
      </p:sp>
    </p:spTree>
    <p:extLst>
      <p:ext uri="{BB962C8B-B14F-4D97-AF65-F5344CB8AC3E}">
        <p14:creationId xmlns:p14="http://schemas.microsoft.com/office/powerpoint/2010/main" val="254753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12/20/2022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12/20/2022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12/20/2022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12/20/2022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12/20/2022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JDBC</a:t>
            </a:r>
            <a:endParaRPr lang="en-US" dirty="0"/>
          </a:p>
        </p:txBody>
      </p:sp>
    </p:spTree>
    <p:extLst>
      <p:ext uri="{BB962C8B-B14F-4D97-AF65-F5344CB8AC3E}">
        <p14:creationId xmlns:p14="http://schemas.microsoft.com/office/powerpoint/2010/main" val="2307169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JDBC Components</a:t>
            </a:r>
            <a:endParaRPr lang="en-US" dirty="0"/>
          </a:p>
        </p:txBody>
      </p:sp>
      <p:sp>
        <p:nvSpPr>
          <p:cNvPr id="3" name="Content Placeholder 2"/>
          <p:cNvSpPr>
            <a:spLocks noGrp="1"/>
          </p:cNvSpPr>
          <p:nvPr>
            <p:ph idx="1"/>
          </p:nvPr>
        </p:nvSpPr>
        <p:spPr/>
        <p:txBody>
          <a:bodyPr/>
          <a:lstStyle/>
          <a:p>
            <a:r>
              <a:rPr lang="en-US" b="1" i="1" dirty="0" err="1"/>
              <a:t>DriverManager</a:t>
            </a:r>
            <a:r>
              <a:rPr lang="en-US" i="1" dirty="0"/>
              <a:t> </a:t>
            </a:r>
            <a:r>
              <a:rPr lang="en-US" dirty="0"/>
              <a:t>is used to manage a list of database drivers. </a:t>
            </a:r>
            <a:endParaRPr lang="en-US" dirty="0" smtClean="0"/>
          </a:p>
          <a:p>
            <a:r>
              <a:rPr lang="en-US" b="1" i="1" dirty="0" smtClean="0"/>
              <a:t>Driver</a:t>
            </a:r>
            <a:r>
              <a:rPr lang="en-US" dirty="0"/>
              <a:t> is an interface that handles the communications with the database server. </a:t>
            </a:r>
          </a:p>
          <a:p>
            <a:r>
              <a:rPr lang="en-US" b="1" i="1" dirty="0"/>
              <a:t>Connection</a:t>
            </a:r>
            <a:r>
              <a:rPr lang="en-US" i="1" dirty="0"/>
              <a:t> </a:t>
            </a:r>
            <a:r>
              <a:rPr lang="en-US" dirty="0"/>
              <a:t>is an interface that consists all the methods required to connect to a database. </a:t>
            </a:r>
          </a:p>
        </p:txBody>
      </p:sp>
    </p:spTree>
    <p:extLst>
      <p:ext uri="{BB962C8B-B14F-4D97-AF65-F5344CB8AC3E}">
        <p14:creationId xmlns:p14="http://schemas.microsoft.com/office/powerpoint/2010/main" val="3238485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to create JDBC Application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51678" y="1874517"/>
            <a:ext cx="10178322" cy="4453996"/>
          </a:xfrm>
          <a:prstGeom prst="rect">
            <a:avLst/>
          </a:prstGeom>
        </p:spPr>
      </p:pic>
    </p:spTree>
    <p:extLst>
      <p:ext uri="{BB962C8B-B14F-4D97-AF65-F5344CB8AC3E}">
        <p14:creationId xmlns:p14="http://schemas.microsoft.com/office/powerpoint/2010/main" val="2100014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Driver Type</a:t>
            </a:r>
            <a:endParaRPr lang="en-US" dirty="0"/>
          </a:p>
        </p:txBody>
      </p:sp>
      <p:sp>
        <p:nvSpPr>
          <p:cNvPr id="3" name="Content Placeholder 2"/>
          <p:cNvSpPr>
            <a:spLocks noGrp="1"/>
          </p:cNvSpPr>
          <p:nvPr>
            <p:ph idx="1"/>
          </p:nvPr>
        </p:nvSpPr>
        <p:spPr/>
        <p:txBody>
          <a:bodyPr/>
          <a:lstStyle/>
          <a:p>
            <a:r>
              <a:rPr lang="en-US" dirty="0"/>
              <a:t>JDBC drivers implement the defined interfaces in the JDBC API, for interacting with your database server. Essentially, a </a:t>
            </a:r>
            <a:r>
              <a:rPr lang="en-US" b="1" dirty="0"/>
              <a:t>JDBC driver</a:t>
            </a:r>
            <a:r>
              <a:rPr lang="en-US" dirty="0"/>
              <a:t> makes it possible to </a:t>
            </a:r>
            <a:r>
              <a:rPr lang="en-US" b="1" dirty="0"/>
              <a:t>do</a:t>
            </a:r>
            <a:r>
              <a:rPr lang="en-US" dirty="0"/>
              <a:t> three things:</a:t>
            </a:r>
            <a:br>
              <a:rPr lang="en-US" dirty="0"/>
            </a:br>
            <a:r>
              <a:rPr lang="en-US" dirty="0"/>
              <a:t>1. Establish a connection with a data source.</a:t>
            </a:r>
            <a:br>
              <a:rPr lang="en-US" dirty="0"/>
            </a:br>
            <a:r>
              <a:rPr lang="en-US" dirty="0"/>
              <a:t>2. Send queries and update statements to the data source.</a:t>
            </a:r>
            <a:br>
              <a:rPr lang="en-US" dirty="0"/>
            </a:br>
            <a:r>
              <a:rPr lang="en-US" dirty="0"/>
              <a:t>3. Process the results</a:t>
            </a:r>
            <a:r>
              <a:rPr lang="en-US" dirty="0" smtClean="0"/>
              <a:t>.</a:t>
            </a:r>
          </a:p>
          <a:p>
            <a:endParaRPr lang="en-US" dirty="0"/>
          </a:p>
          <a:p>
            <a:r>
              <a:rPr lang="en-US" dirty="0"/>
              <a:t>There are 4 types of </a:t>
            </a:r>
            <a:r>
              <a:rPr lang="en-US" dirty="0" smtClean="0"/>
              <a:t>drivers</a:t>
            </a:r>
            <a:r>
              <a:rPr lang="en-US" dirty="0"/>
              <a:t>.</a:t>
            </a:r>
          </a:p>
        </p:txBody>
      </p:sp>
    </p:spTree>
    <p:extLst>
      <p:ext uri="{BB962C8B-B14F-4D97-AF65-F5344CB8AC3E}">
        <p14:creationId xmlns:p14="http://schemas.microsoft.com/office/powerpoint/2010/main" val="85411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JDBC Connections</a:t>
            </a:r>
            <a:endParaRPr lang="en-US" dirty="0"/>
          </a:p>
        </p:txBody>
      </p:sp>
      <p:sp>
        <p:nvSpPr>
          <p:cNvPr id="3" name="Content Placeholder 2"/>
          <p:cNvSpPr>
            <a:spLocks noGrp="1"/>
          </p:cNvSpPr>
          <p:nvPr>
            <p:ph idx="1"/>
          </p:nvPr>
        </p:nvSpPr>
        <p:spPr/>
        <p:txBody>
          <a:bodyPr/>
          <a:lstStyle/>
          <a:p>
            <a:r>
              <a:rPr lang="en-US" b="1" dirty="0"/>
              <a:t>Import JDBC </a:t>
            </a:r>
            <a:r>
              <a:rPr lang="en-US" b="1" dirty="0" smtClean="0"/>
              <a:t>Packages</a:t>
            </a:r>
            <a:endParaRPr lang="en-US" b="1" dirty="0"/>
          </a:p>
          <a:p>
            <a:r>
              <a:rPr lang="en-US" b="1" dirty="0"/>
              <a:t>Register JDBC </a:t>
            </a:r>
            <a:r>
              <a:rPr lang="en-US" b="1" dirty="0" smtClean="0"/>
              <a:t>Driver</a:t>
            </a:r>
          </a:p>
          <a:p>
            <a:r>
              <a:rPr lang="en-US" b="1" dirty="0"/>
              <a:t>Database URL </a:t>
            </a:r>
            <a:r>
              <a:rPr lang="en-US" b="1" dirty="0" smtClean="0"/>
              <a:t>Formulation</a:t>
            </a:r>
          </a:p>
          <a:p>
            <a:r>
              <a:rPr lang="en-US" b="1" dirty="0"/>
              <a:t>Create a connection object</a:t>
            </a:r>
            <a:endParaRPr lang="en-US" dirty="0"/>
          </a:p>
          <a:p>
            <a:r>
              <a:rPr lang="en-US" b="1" dirty="0"/>
              <a:t>Close</a:t>
            </a:r>
            <a:endParaRPr lang="en-US" dirty="0"/>
          </a:p>
          <a:p>
            <a:endParaRPr lang="en-US" dirty="0"/>
          </a:p>
        </p:txBody>
      </p:sp>
    </p:spTree>
    <p:extLst>
      <p:ext uri="{BB962C8B-B14F-4D97-AF65-F5344CB8AC3E}">
        <p14:creationId xmlns:p14="http://schemas.microsoft.com/office/powerpoint/2010/main" val="735227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 JDBC </a:t>
            </a:r>
            <a:r>
              <a:rPr lang="en-US" b="1" dirty="0" smtClean="0"/>
              <a:t>Packages</a:t>
            </a:r>
            <a:endParaRPr lang="en-US" dirty="0"/>
          </a:p>
        </p:txBody>
      </p:sp>
      <p:sp>
        <p:nvSpPr>
          <p:cNvPr id="3" name="Content Placeholder 2"/>
          <p:cNvSpPr>
            <a:spLocks noGrp="1"/>
          </p:cNvSpPr>
          <p:nvPr>
            <p:ph idx="1"/>
          </p:nvPr>
        </p:nvSpPr>
        <p:spPr/>
        <p:txBody>
          <a:bodyPr/>
          <a:lstStyle/>
          <a:p>
            <a:r>
              <a:rPr lang="en-US" b="1" dirty="0"/>
              <a:t> </a:t>
            </a:r>
            <a:r>
              <a:rPr lang="en-US" dirty="0"/>
              <a:t>Add </a:t>
            </a:r>
            <a:r>
              <a:rPr lang="en-US" b="1" dirty="0"/>
              <a:t>import</a:t>
            </a:r>
            <a:r>
              <a:rPr lang="en-US" dirty="0"/>
              <a:t> statements to </a:t>
            </a:r>
            <a:r>
              <a:rPr lang="en-US" dirty="0" smtClean="0"/>
              <a:t>Java </a:t>
            </a:r>
            <a:r>
              <a:rPr lang="en-US" dirty="0"/>
              <a:t>program to import required classes in your Java code.</a:t>
            </a:r>
          </a:p>
        </p:txBody>
      </p:sp>
      <p:pic>
        <p:nvPicPr>
          <p:cNvPr id="4" name="Picture 3"/>
          <p:cNvPicPr>
            <a:picLocks noChangeAspect="1"/>
          </p:cNvPicPr>
          <p:nvPr/>
        </p:nvPicPr>
        <p:blipFill>
          <a:blip r:embed="rId2"/>
          <a:stretch>
            <a:fillRect/>
          </a:stretch>
        </p:blipFill>
        <p:spPr>
          <a:xfrm>
            <a:off x="3085147" y="3650932"/>
            <a:ext cx="5838825" cy="1171575"/>
          </a:xfrm>
          <a:prstGeom prst="rect">
            <a:avLst/>
          </a:prstGeom>
        </p:spPr>
      </p:pic>
    </p:spTree>
    <p:extLst>
      <p:ext uri="{BB962C8B-B14F-4D97-AF65-F5344CB8AC3E}">
        <p14:creationId xmlns:p14="http://schemas.microsoft.com/office/powerpoint/2010/main" val="3384594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Register JDBC Driver</a:t>
            </a:r>
            <a:endParaRPr lang="en-US" dirty="0"/>
          </a:p>
        </p:txBody>
      </p:sp>
      <p:sp>
        <p:nvSpPr>
          <p:cNvPr id="3" name="Content Placeholder 2"/>
          <p:cNvSpPr>
            <a:spLocks noGrp="1"/>
          </p:cNvSpPr>
          <p:nvPr>
            <p:ph idx="1"/>
          </p:nvPr>
        </p:nvSpPr>
        <p:spPr>
          <a:xfrm>
            <a:off x="1251678" y="1874517"/>
            <a:ext cx="10178322" cy="4005075"/>
          </a:xfrm>
        </p:spPr>
        <p:txBody>
          <a:bodyPr/>
          <a:lstStyle/>
          <a:p>
            <a:r>
              <a:rPr lang="en-US" dirty="0"/>
              <a:t>This step causes the JVM to load the desired driver implementation into memory so that it can fulfill your JDBC requests. </a:t>
            </a:r>
          </a:p>
          <a:p>
            <a:r>
              <a:rPr lang="en-US" dirty="0" smtClean="0"/>
              <a:t>The </a:t>
            </a:r>
            <a:r>
              <a:rPr lang="en-US" dirty="0"/>
              <a:t>most common approach to register a driver is to use Java’s </a:t>
            </a:r>
            <a:r>
              <a:rPr lang="en-US" b="1" dirty="0" err="1"/>
              <a:t>forName</a:t>
            </a:r>
            <a:r>
              <a:rPr lang="en-US" b="1" dirty="0"/>
              <a:t>()</a:t>
            </a:r>
            <a:r>
              <a:rPr lang="en-US" dirty="0"/>
              <a:t>method to dynamically load the driver’s class file into memory</a:t>
            </a:r>
            <a:r>
              <a:rPr lang="en-US" i="1" dirty="0"/>
              <a:t>, which automatically registers it.</a:t>
            </a:r>
            <a:r>
              <a:rPr lang="en-US" dirty="0"/>
              <a:t> This method is preferable because it allows </a:t>
            </a:r>
            <a:r>
              <a:rPr lang="en-US" dirty="0" smtClean="0"/>
              <a:t>to </a:t>
            </a:r>
            <a:r>
              <a:rPr lang="en-US" dirty="0"/>
              <a:t>make the driver registration configurable and portable. </a:t>
            </a:r>
            <a:endParaRPr lang="en-US" dirty="0" smtClean="0"/>
          </a:p>
          <a:p>
            <a:r>
              <a:rPr lang="en-US" dirty="0" smtClean="0"/>
              <a:t>Refer </a:t>
            </a:r>
            <a:r>
              <a:rPr lang="en-US" dirty="0"/>
              <a:t>the below code</a:t>
            </a:r>
            <a:r>
              <a:rPr lang="en-US" dirty="0" smtClean="0"/>
              <a:t>.</a:t>
            </a:r>
          </a:p>
          <a:p>
            <a:pPr marL="0" indent="0">
              <a:buNone/>
            </a:pPr>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2776676"/>
              </p:ext>
            </p:extLst>
          </p:nvPr>
        </p:nvGraphicFramePr>
        <p:xfrm>
          <a:off x="3604467" y="4495751"/>
          <a:ext cx="7038975" cy="1920240"/>
        </p:xfrm>
        <a:graphic>
          <a:graphicData uri="http://schemas.openxmlformats.org/drawingml/2006/table">
            <a:tbl>
              <a:tblPr/>
              <a:tblGrid>
                <a:gridCol w="342900">
                  <a:extLst>
                    <a:ext uri="{9D8B030D-6E8A-4147-A177-3AD203B41FA5}">
                      <a16:colId xmlns:a16="http://schemas.microsoft.com/office/drawing/2014/main" val="3314963740"/>
                    </a:ext>
                  </a:extLst>
                </a:gridCol>
                <a:gridCol w="6696075">
                  <a:extLst>
                    <a:ext uri="{9D8B030D-6E8A-4147-A177-3AD203B41FA5}">
                      <a16:colId xmlns:a16="http://schemas.microsoft.com/office/drawing/2014/main" val="365963434"/>
                    </a:ext>
                  </a:extLst>
                </a:gridCol>
              </a:tblGrid>
              <a:tr h="0">
                <a:tc>
                  <a:txBody>
                    <a:bodyPr/>
                    <a:lstStyle/>
                    <a:p>
                      <a:pPr algn="r" rtl="0" fontAlgn="base"/>
                      <a:r>
                        <a:rPr lang="en-US" b="0" i="0">
                          <a:solidFill>
                            <a:srgbClr val="AFAFAF"/>
                          </a:solidFill>
                          <a:effectLst/>
                          <a:latin typeface="Monaco"/>
                        </a:rPr>
                        <a:t>1</a:t>
                      </a:r>
                    </a:p>
                    <a:p>
                      <a:pPr algn="r" rtl="0" fontAlgn="base"/>
                      <a:r>
                        <a:rPr lang="en-US" b="0" i="0">
                          <a:solidFill>
                            <a:srgbClr val="AFAFAF"/>
                          </a:solidFill>
                          <a:effectLst/>
                          <a:latin typeface="Monaco"/>
                        </a:rPr>
                        <a:t>2</a:t>
                      </a:r>
                    </a:p>
                    <a:p>
                      <a:pPr algn="r" rtl="0" fontAlgn="base"/>
                      <a:r>
                        <a:rPr lang="en-US" b="0" i="0">
                          <a:solidFill>
                            <a:srgbClr val="AFAFAF"/>
                          </a:solidFill>
                          <a:effectLst/>
                          <a:latin typeface="Monaco"/>
                        </a:rPr>
                        <a:t>3</a:t>
                      </a:r>
                    </a:p>
                    <a:p>
                      <a:pPr algn="r" rtl="0" fontAlgn="base"/>
                      <a:r>
                        <a:rPr lang="en-US" b="0" i="0">
                          <a:solidFill>
                            <a:srgbClr val="AFAFAF"/>
                          </a:solidFill>
                          <a:effectLst/>
                          <a:latin typeface="Monaco"/>
                        </a:rPr>
                        <a:t>4</a:t>
                      </a:r>
                    </a:p>
                    <a:p>
                      <a:pPr algn="r" rtl="0" fontAlgn="base"/>
                      <a:r>
                        <a:rPr lang="en-US" b="0" i="0">
                          <a:solidFill>
                            <a:srgbClr val="AFAFAF"/>
                          </a:solidFill>
                          <a:effectLst/>
                          <a:latin typeface="Monaco"/>
                        </a:rPr>
                        <a:t>5</a:t>
                      </a:r>
                    </a:p>
                    <a:p>
                      <a:pPr algn="r" rtl="0" fontAlgn="base"/>
                      <a:r>
                        <a:rPr lang="en-US" b="0" i="0">
                          <a:solidFill>
                            <a:srgbClr val="AFAFAF"/>
                          </a:solidFill>
                          <a:effectLst/>
                          <a:latin typeface="Monaco"/>
                        </a:rPr>
                        <a:t>6</a:t>
                      </a:r>
                    </a:p>
                    <a:p>
                      <a:pPr algn="r" rtl="0" fontAlgn="base"/>
                      <a:r>
                        <a:rPr lang="en-US" b="0" i="0">
                          <a:solidFill>
                            <a:srgbClr val="AFAFAF"/>
                          </a:solidFill>
                          <a:effectLst/>
                          <a:latin typeface="Monaco"/>
                        </a:rPr>
                        <a:t>7</a:t>
                      </a:r>
                    </a:p>
                  </a:txBody>
                  <a:tcPr marL="0" marR="0" marT="0" marB="0" anchor="ctr">
                    <a:lnL>
                      <a:noFill/>
                    </a:lnL>
                    <a:lnR>
                      <a:noFill/>
                    </a:lnR>
                    <a:lnT>
                      <a:noFill/>
                    </a:lnT>
                    <a:lnB>
                      <a:noFill/>
                    </a:lnB>
                  </a:tcPr>
                </a:tc>
                <a:tc>
                  <a:txBody>
                    <a:bodyPr/>
                    <a:lstStyle/>
                    <a:p>
                      <a:pPr algn="l" rtl="0" fontAlgn="base"/>
                      <a:r>
                        <a:rPr lang="en-US" b="0" i="0" dirty="0">
                          <a:effectLst/>
                          <a:latin typeface="Monaco"/>
                        </a:rPr>
                        <a:t>try {</a:t>
                      </a:r>
                    </a:p>
                    <a:p>
                      <a:pPr algn="l" rtl="0" fontAlgn="base"/>
                      <a:r>
                        <a:rPr lang="en-US" b="1" i="0" dirty="0" err="1">
                          <a:effectLst/>
                          <a:latin typeface="Monaco"/>
                        </a:rPr>
                        <a:t>Class.forName</a:t>
                      </a:r>
                      <a:r>
                        <a:rPr lang="en-US" b="1" i="0" dirty="0" smtClean="0">
                          <a:effectLst/>
                          <a:latin typeface="Monaco"/>
                        </a:rPr>
                        <a:t>(“</a:t>
                      </a:r>
                      <a:r>
                        <a:rPr lang="en-US" b="1" i="0" dirty="0" err="1" smtClean="0">
                          <a:effectLst/>
                          <a:latin typeface="Monaco"/>
                        </a:rPr>
                        <a:t>com.mysql.jdbc.Driver</a:t>
                      </a:r>
                      <a:r>
                        <a:rPr lang="en-US" b="1" i="0" dirty="0">
                          <a:effectLst/>
                          <a:latin typeface="Monaco"/>
                        </a:rPr>
                        <a:t>");</a:t>
                      </a:r>
                    </a:p>
                    <a:p>
                      <a:pPr algn="l" rtl="0" fontAlgn="base"/>
                      <a:r>
                        <a:rPr lang="en-US" b="0" i="0" dirty="0">
                          <a:effectLst/>
                          <a:latin typeface="Monaco"/>
                        </a:rPr>
                        <a:t>}</a:t>
                      </a:r>
                    </a:p>
                    <a:p>
                      <a:pPr algn="l" rtl="0" fontAlgn="base"/>
                      <a:r>
                        <a:rPr lang="en-US" b="0" i="0" dirty="0">
                          <a:effectLst/>
                          <a:latin typeface="Monaco"/>
                        </a:rPr>
                        <a:t>catch(</a:t>
                      </a:r>
                      <a:r>
                        <a:rPr lang="en-US" b="0" i="0" dirty="0" err="1">
                          <a:effectLst/>
                          <a:latin typeface="Monaco"/>
                        </a:rPr>
                        <a:t>ClassNotFoundException</a:t>
                      </a:r>
                      <a:r>
                        <a:rPr lang="en-US" b="0" i="0" dirty="0">
                          <a:effectLst/>
                          <a:latin typeface="Monaco"/>
                        </a:rPr>
                        <a:t> ex) {</a:t>
                      </a:r>
                    </a:p>
                    <a:p>
                      <a:pPr algn="l" rtl="0" fontAlgn="base"/>
                      <a:r>
                        <a:rPr lang="en-US" b="0" i="0" dirty="0" err="1">
                          <a:effectLst/>
                          <a:latin typeface="Monaco"/>
                        </a:rPr>
                        <a:t>System.out.println</a:t>
                      </a:r>
                      <a:r>
                        <a:rPr lang="en-US" b="0" i="0" dirty="0">
                          <a:effectLst/>
                          <a:latin typeface="Monaco"/>
                        </a:rPr>
                        <a:t>("Error: unable to load driver class!");</a:t>
                      </a:r>
                    </a:p>
                    <a:p>
                      <a:pPr algn="l" rtl="0" fontAlgn="base"/>
                      <a:r>
                        <a:rPr lang="en-US" b="0" i="0" dirty="0" err="1">
                          <a:effectLst/>
                          <a:latin typeface="Monaco"/>
                        </a:rPr>
                        <a:t>System.exit</a:t>
                      </a:r>
                      <a:r>
                        <a:rPr lang="en-US" b="0" i="0" dirty="0">
                          <a:effectLst/>
                          <a:latin typeface="Monaco"/>
                        </a:rPr>
                        <a:t>(1);</a:t>
                      </a:r>
                    </a:p>
                    <a:p>
                      <a:pPr algn="l" rtl="0" fontAlgn="base"/>
                      <a:r>
                        <a:rPr lang="en-US"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4185677890"/>
                  </a:ext>
                </a:extLst>
              </a:tr>
            </a:tbl>
          </a:graphicData>
        </a:graphic>
      </p:graphicFrame>
    </p:spTree>
    <p:extLst>
      <p:ext uri="{BB962C8B-B14F-4D97-AF65-F5344CB8AC3E}">
        <p14:creationId xmlns:p14="http://schemas.microsoft.com/office/powerpoint/2010/main" val="1043651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Opening a connection</a:t>
            </a:r>
            <a:endParaRPr lang="en-US" dirty="0"/>
          </a:p>
        </p:txBody>
      </p:sp>
      <p:sp>
        <p:nvSpPr>
          <p:cNvPr id="3" name="Content Placeholder 2"/>
          <p:cNvSpPr>
            <a:spLocks noGrp="1"/>
          </p:cNvSpPr>
          <p:nvPr>
            <p:ph idx="1"/>
          </p:nvPr>
        </p:nvSpPr>
        <p:spPr/>
        <p:txBody>
          <a:bodyPr/>
          <a:lstStyle/>
          <a:p>
            <a:r>
              <a:rPr lang="en-US" dirty="0"/>
              <a:t>This is to create a properly formatted address that points to the database to which </a:t>
            </a:r>
            <a:r>
              <a:rPr lang="en-US" dirty="0" smtClean="0"/>
              <a:t>need to </a:t>
            </a:r>
            <a:r>
              <a:rPr lang="en-US" dirty="0"/>
              <a:t>connect. </a:t>
            </a:r>
            <a:endParaRPr lang="en-US" dirty="0" smtClean="0"/>
          </a:p>
          <a:p>
            <a:r>
              <a:rPr lang="en-US" dirty="0" err="1" smtClean="0"/>
              <a:t>DriverManager.getConnection</a:t>
            </a:r>
            <a:r>
              <a:rPr lang="en-US" dirty="0" smtClean="0"/>
              <a:t>() requires the complete address of the database</a:t>
            </a:r>
          </a:p>
          <a:p>
            <a:pPr lvl="1"/>
            <a:r>
              <a:rPr lang="en-US" dirty="0" smtClean="0"/>
              <a:t>Database URL</a:t>
            </a:r>
          </a:p>
          <a:p>
            <a:pPr lvl="1"/>
            <a:r>
              <a:rPr lang="en-US" dirty="0" err="1" smtClean="0"/>
              <a:t>UserName</a:t>
            </a:r>
            <a:endParaRPr lang="en-US" dirty="0" smtClean="0"/>
          </a:p>
          <a:p>
            <a:pPr lvl="1"/>
            <a:r>
              <a:rPr lang="en-US" dirty="0" smtClean="0"/>
              <a:t>Password</a:t>
            </a:r>
          </a:p>
          <a:p>
            <a:pPr lvl="1"/>
            <a:endParaRPr lang="en-US" dirty="0" smtClean="0"/>
          </a:p>
        </p:txBody>
      </p:sp>
      <p:pic>
        <p:nvPicPr>
          <p:cNvPr id="4" name="Picture 3"/>
          <p:cNvPicPr>
            <a:picLocks noChangeAspect="1"/>
          </p:cNvPicPr>
          <p:nvPr/>
        </p:nvPicPr>
        <p:blipFill>
          <a:blip r:embed="rId2"/>
          <a:stretch>
            <a:fillRect/>
          </a:stretch>
        </p:blipFill>
        <p:spPr>
          <a:xfrm>
            <a:off x="1425071" y="4978527"/>
            <a:ext cx="10004929" cy="901065"/>
          </a:xfrm>
          <a:prstGeom prst="rect">
            <a:avLst/>
          </a:prstGeom>
        </p:spPr>
      </p:pic>
    </p:spTree>
    <p:extLst>
      <p:ext uri="{BB962C8B-B14F-4D97-AF65-F5344CB8AC3E}">
        <p14:creationId xmlns:p14="http://schemas.microsoft.com/office/powerpoint/2010/main" val="4098662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table lists down the popular JDBC driver names and database </a:t>
            </a:r>
            <a:r>
              <a:rPr lang="en-US" dirty="0" smtClean="0"/>
              <a:t>URL.</a:t>
            </a:r>
            <a:endParaRPr lang="en-US" dirty="0"/>
          </a:p>
        </p:txBody>
      </p:sp>
      <p:pic>
        <p:nvPicPr>
          <p:cNvPr id="4" name="Picture 3"/>
          <p:cNvPicPr>
            <a:picLocks noChangeAspect="1"/>
          </p:cNvPicPr>
          <p:nvPr/>
        </p:nvPicPr>
        <p:blipFill>
          <a:blip r:embed="rId2"/>
          <a:stretch>
            <a:fillRect/>
          </a:stretch>
        </p:blipFill>
        <p:spPr>
          <a:xfrm>
            <a:off x="1251678" y="3376246"/>
            <a:ext cx="10620255" cy="2503346"/>
          </a:xfrm>
          <a:prstGeom prst="rect">
            <a:avLst/>
          </a:prstGeom>
        </p:spPr>
      </p:pic>
    </p:spTree>
    <p:extLst>
      <p:ext uri="{BB962C8B-B14F-4D97-AF65-F5344CB8AC3E}">
        <p14:creationId xmlns:p14="http://schemas.microsoft.com/office/powerpoint/2010/main" val="4093537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query</a:t>
            </a:r>
            <a:endParaRPr lang="en-US" dirty="0"/>
          </a:p>
        </p:txBody>
      </p:sp>
      <p:pic>
        <p:nvPicPr>
          <p:cNvPr id="4" name="Content Placeholder 3"/>
          <p:cNvPicPr>
            <a:picLocks noGrp="1" noChangeAspect="1"/>
          </p:cNvPicPr>
          <p:nvPr>
            <p:ph idx="1"/>
          </p:nvPr>
        </p:nvPicPr>
        <p:blipFill>
          <a:blip r:embed="rId2"/>
          <a:stretch>
            <a:fillRect/>
          </a:stretch>
        </p:blipFill>
        <p:spPr>
          <a:xfrm>
            <a:off x="1443355" y="1874517"/>
            <a:ext cx="9986645" cy="852897"/>
          </a:xfrm>
          <a:prstGeom prst="rect">
            <a:avLst/>
          </a:prstGeom>
        </p:spPr>
      </p:pic>
      <p:pic>
        <p:nvPicPr>
          <p:cNvPr id="5" name="Picture 4"/>
          <p:cNvPicPr>
            <a:picLocks noChangeAspect="1"/>
          </p:cNvPicPr>
          <p:nvPr/>
        </p:nvPicPr>
        <p:blipFill>
          <a:blip r:embed="rId3"/>
          <a:stretch>
            <a:fillRect/>
          </a:stretch>
        </p:blipFill>
        <p:spPr>
          <a:xfrm>
            <a:off x="1981201" y="3366649"/>
            <a:ext cx="4359592" cy="1332500"/>
          </a:xfrm>
          <a:prstGeom prst="rect">
            <a:avLst/>
          </a:prstGeom>
        </p:spPr>
      </p:pic>
      <p:pic>
        <p:nvPicPr>
          <p:cNvPr id="6" name="Picture 5"/>
          <p:cNvPicPr>
            <a:picLocks noChangeAspect="1"/>
          </p:cNvPicPr>
          <p:nvPr/>
        </p:nvPicPr>
        <p:blipFill>
          <a:blip r:embed="rId4"/>
          <a:stretch>
            <a:fillRect/>
          </a:stretch>
        </p:blipFill>
        <p:spPr>
          <a:xfrm>
            <a:off x="7272337" y="3366649"/>
            <a:ext cx="4157663" cy="2870415"/>
          </a:xfrm>
          <a:prstGeom prst="rect">
            <a:avLst/>
          </a:prstGeom>
        </p:spPr>
      </p:pic>
      <p:sp>
        <p:nvSpPr>
          <p:cNvPr id="7" name="Right Arrow 6"/>
          <p:cNvSpPr/>
          <p:nvPr/>
        </p:nvSpPr>
        <p:spPr>
          <a:xfrm>
            <a:off x="6356033" y="3794760"/>
            <a:ext cx="931544"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036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At the end of your JDBC program, we have to close all the database connections to end each database session. However, if you forget, Java’s garbage collector will close the connection when it cleans up stale objects</a:t>
            </a:r>
            <a:r>
              <a:rPr lang="en-US" dirty="0" smtClean="0"/>
              <a:t>.</a:t>
            </a:r>
          </a:p>
          <a:p>
            <a:endParaRPr lang="en-US" dirty="0"/>
          </a:p>
        </p:txBody>
      </p:sp>
      <p:graphicFrame>
        <p:nvGraphicFramePr>
          <p:cNvPr id="6" name="Table 5"/>
          <p:cNvGraphicFramePr>
            <a:graphicFrameLocks noGrp="1"/>
          </p:cNvGraphicFramePr>
          <p:nvPr>
            <p:extLst/>
          </p:nvPr>
        </p:nvGraphicFramePr>
        <p:xfrm>
          <a:off x="1251678" y="3808476"/>
          <a:ext cx="7800975" cy="274320"/>
        </p:xfrm>
        <a:graphic>
          <a:graphicData uri="http://schemas.openxmlformats.org/drawingml/2006/table">
            <a:tbl>
              <a:tblPr/>
              <a:tblGrid>
                <a:gridCol w="342900">
                  <a:extLst>
                    <a:ext uri="{9D8B030D-6E8A-4147-A177-3AD203B41FA5}">
                      <a16:colId xmlns:a16="http://schemas.microsoft.com/office/drawing/2014/main" val="471697794"/>
                    </a:ext>
                  </a:extLst>
                </a:gridCol>
                <a:gridCol w="7458075">
                  <a:extLst>
                    <a:ext uri="{9D8B030D-6E8A-4147-A177-3AD203B41FA5}">
                      <a16:colId xmlns:a16="http://schemas.microsoft.com/office/drawing/2014/main" val="448573348"/>
                    </a:ext>
                  </a:extLst>
                </a:gridCol>
              </a:tblGrid>
              <a:tr h="0">
                <a:tc>
                  <a:txBody>
                    <a:bodyPr/>
                    <a:lstStyle/>
                    <a:p>
                      <a:pPr algn="r" rtl="0" fontAlgn="base"/>
                      <a:r>
                        <a:rPr lang="en-US" b="0" i="0">
                          <a:solidFill>
                            <a:srgbClr val="AFAFAF"/>
                          </a:solidFill>
                          <a:effectLst/>
                          <a:latin typeface="Monaco"/>
                        </a:rPr>
                        <a:t>1</a:t>
                      </a:r>
                    </a:p>
                  </a:txBody>
                  <a:tcPr marL="0" marR="0" marT="0" marB="0" anchor="ctr">
                    <a:lnL>
                      <a:noFill/>
                    </a:lnL>
                    <a:lnR>
                      <a:noFill/>
                    </a:lnR>
                    <a:lnT>
                      <a:noFill/>
                    </a:lnT>
                    <a:lnB>
                      <a:noFill/>
                    </a:lnB>
                  </a:tcPr>
                </a:tc>
                <a:tc>
                  <a:txBody>
                    <a:bodyPr/>
                    <a:lstStyle/>
                    <a:p>
                      <a:pPr algn="l" rtl="0" fontAlgn="base"/>
                      <a:r>
                        <a:rPr lang="en-US" b="0" i="0" dirty="0" smtClean="0">
                          <a:effectLst/>
                          <a:latin typeface="Monaco"/>
                        </a:rPr>
                        <a:t> </a:t>
                      </a:r>
                      <a:r>
                        <a:rPr lang="en-US" b="0" i="0" dirty="0" err="1" smtClean="0">
                          <a:effectLst/>
                          <a:latin typeface="Monaco"/>
                        </a:rPr>
                        <a:t>conn.close</a:t>
                      </a:r>
                      <a:r>
                        <a:rPr lang="en-US"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2138397825"/>
                  </a:ext>
                </a:extLst>
              </a:tr>
            </a:tbl>
          </a:graphicData>
        </a:graphic>
      </p:graphicFrame>
    </p:spTree>
    <p:extLst>
      <p:ext uri="{BB962C8B-B14F-4D97-AF65-F5344CB8AC3E}">
        <p14:creationId xmlns:p14="http://schemas.microsoft.com/office/powerpoint/2010/main" val="3805904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Database Connectivity</a:t>
            </a:r>
            <a:endParaRPr lang="en-US" dirty="0"/>
          </a:p>
        </p:txBody>
      </p:sp>
    </p:spTree>
    <p:extLst>
      <p:ext uri="{BB962C8B-B14F-4D97-AF65-F5344CB8AC3E}">
        <p14:creationId xmlns:p14="http://schemas.microsoft.com/office/powerpoint/2010/main" val="3558749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0064" y="1114839"/>
            <a:ext cx="6009936" cy="736285"/>
          </a:xfrm>
          <a:prstGeom prst="round2DiagRect">
            <a:avLst/>
          </a:prstGeom>
        </p:spPr>
        <p:txBody>
          <a:bodyPr>
            <a:normAutofit fontScale="90000"/>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58" y="-1"/>
            <a:ext cx="11396442"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936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Objective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9663084"/>
              </p:ext>
            </p:extLst>
          </p:nvPr>
        </p:nvGraphicFramePr>
        <p:xfrm>
          <a:off x="1250950" y="1874517"/>
          <a:ext cx="10179050" cy="4005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399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JDBC</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29785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JDBC</a:t>
            </a:r>
            <a:endParaRPr lang="en-US" dirty="0"/>
          </a:p>
        </p:txBody>
      </p:sp>
      <p:sp>
        <p:nvSpPr>
          <p:cNvPr id="3" name="Content Placeholder 2"/>
          <p:cNvSpPr>
            <a:spLocks noGrp="1"/>
          </p:cNvSpPr>
          <p:nvPr>
            <p:ph idx="1"/>
          </p:nvPr>
        </p:nvSpPr>
        <p:spPr>
          <a:xfrm>
            <a:off x="1251678" y="2286001"/>
            <a:ext cx="5289799" cy="3593591"/>
          </a:xfrm>
        </p:spPr>
        <p:txBody>
          <a:bodyPr>
            <a:normAutofit/>
          </a:bodyPr>
          <a:lstStyle/>
          <a:p>
            <a:pPr marL="0" indent="0" algn="ctr">
              <a:buNone/>
            </a:pPr>
            <a:r>
              <a:rPr lang="en-US" sz="2800" i="1" dirty="0" smtClean="0"/>
              <a:t>“It is a standard </a:t>
            </a:r>
            <a:r>
              <a:rPr lang="en-US" sz="2800" b="1" i="1" dirty="0" smtClean="0">
                <a:solidFill>
                  <a:srgbClr val="FF0000"/>
                </a:solidFill>
              </a:rPr>
              <a:t>Java API </a:t>
            </a:r>
            <a:r>
              <a:rPr lang="en-US" sz="2800" i="1" dirty="0" smtClean="0"/>
              <a:t>for </a:t>
            </a:r>
            <a:r>
              <a:rPr lang="en-US" sz="2800" b="1" i="1" dirty="0" smtClean="0"/>
              <a:t>database-independent connectivity</a:t>
            </a:r>
            <a:r>
              <a:rPr lang="en-US" sz="2800" i="1" dirty="0" smtClean="0"/>
              <a:t> between the </a:t>
            </a:r>
            <a:r>
              <a:rPr lang="en-US" sz="2800" b="1" i="1" dirty="0" smtClean="0"/>
              <a:t>java programming language </a:t>
            </a:r>
            <a:r>
              <a:rPr lang="en-US" sz="2800" i="1" dirty="0" smtClean="0"/>
              <a:t>and a wide range of </a:t>
            </a:r>
            <a:r>
              <a:rPr lang="en-US" sz="2800" b="1" i="1" dirty="0" smtClean="0"/>
              <a:t>databases</a:t>
            </a:r>
            <a:r>
              <a:rPr lang="en-US" sz="2800" i="1" dirty="0" smtClean="0"/>
              <a:t>”</a:t>
            </a:r>
            <a:endParaRPr lang="en-US" sz="2800" i="1"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892" y="13441"/>
            <a:ext cx="4242826" cy="68445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ysq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752" y="5308055"/>
            <a:ext cx="2210173" cy="114307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SQL Serve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136" y="4964459"/>
            <a:ext cx="3593366" cy="915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483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JDBC</a:t>
            </a:r>
            <a:endParaRPr lang="en-US" dirty="0"/>
          </a:p>
        </p:txBody>
      </p:sp>
      <p:sp>
        <p:nvSpPr>
          <p:cNvPr id="3" name="Content Placeholder 2"/>
          <p:cNvSpPr>
            <a:spLocks noGrp="1"/>
          </p:cNvSpPr>
          <p:nvPr>
            <p:ph idx="1"/>
          </p:nvPr>
        </p:nvSpPr>
        <p:spPr>
          <a:xfrm>
            <a:off x="1399162" y="1681317"/>
            <a:ext cx="8924709" cy="3593591"/>
          </a:xfrm>
        </p:spPr>
        <p:txBody>
          <a:bodyPr>
            <a:normAutofit/>
          </a:bodyPr>
          <a:lstStyle/>
          <a:p>
            <a:pPr marL="0" indent="0" algn="just">
              <a:buNone/>
            </a:pPr>
            <a:r>
              <a:rPr lang="en-US" dirty="0"/>
              <a:t>JDBC or Java Database Connectivity is a Java API to connect and execute the query with the database. It is a specification from Sun microsystems that provides a standard abstraction(API or Protocol) for java applications to communicate with various databases. It provides the language with java database connectivity standards. It is used to write programs required to access databases. JDBC, along with the database driver, can access databases and spreadsheets. The </a:t>
            </a:r>
            <a:r>
              <a:rPr lang="en-US" dirty="0" smtClean="0"/>
              <a:t>data </a:t>
            </a:r>
            <a:r>
              <a:rPr lang="en-US" dirty="0"/>
              <a:t>stored in a relational database(RDB) can be accessed with the help of JDBC APIs.</a:t>
            </a:r>
            <a:endParaRPr lang="en-US" sz="2800" i="1" dirty="0"/>
          </a:p>
        </p:txBody>
      </p:sp>
    </p:spTree>
    <p:extLst>
      <p:ext uri="{BB962C8B-B14F-4D97-AF65-F5344CB8AC3E}">
        <p14:creationId xmlns:p14="http://schemas.microsoft.com/office/powerpoint/2010/main" val="4027229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JDBC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21628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059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Architecture</a:t>
            </a:r>
            <a:endParaRPr lang="en-US" dirty="0"/>
          </a:p>
        </p:txBody>
      </p:sp>
      <p:sp>
        <p:nvSpPr>
          <p:cNvPr id="3" name="Content Placeholder 2"/>
          <p:cNvSpPr>
            <a:spLocks noGrp="1"/>
          </p:cNvSpPr>
          <p:nvPr>
            <p:ph idx="1"/>
          </p:nvPr>
        </p:nvSpPr>
        <p:spPr/>
        <p:txBody>
          <a:bodyPr/>
          <a:lstStyle/>
          <a:p>
            <a:endParaRPr lang="en-US" dirty="0"/>
          </a:p>
        </p:txBody>
      </p:sp>
      <p:pic>
        <p:nvPicPr>
          <p:cNvPr id="205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283" y="1547418"/>
            <a:ext cx="6392985" cy="4987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610829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Architecture</a:t>
            </a:r>
            <a:endParaRPr lang="en-US" dirty="0"/>
          </a:p>
        </p:txBody>
      </p:sp>
      <p:sp>
        <p:nvSpPr>
          <p:cNvPr id="3" name="Content Placeholder 2"/>
          <p:cNvSpPr>
            <a:spLocks noGrp="1"/>
          </p:cNvSpPr>
          <p:nvPr>
            <p:ph idx="1"/>
          </p:nvPr>
        </p:nvSpPr>
        <p:spPr/>
        <p:txBody>
          <a:bodyPr/>
          <a:lstStyle/>
          <a:p>
            <a:pPr marL="0" indent="0">
              <a:buNone/>
            </a:pPr>
            <a:r>
              <a:rPr lang="en-US" dirty="0"/>
              <a:t>JDBC Architecture consists of two layers −</a:t>
            </a:r>
          </a:p>
          <a:p>
            <a:r>
              <a:rPr lang="en-US" b="1" i="1" dirty="0"/>
              <a:t>JDBC API:</a:t>
            </a:r>
            <a:r>
              <a:rPr lang="en-US" dirty="0"/>
              <a:t> This provides the application-to-JDBC Manager connection.</a:t>
            </a:r>
          </a:p>
          <a:p>
            <a:r>
              <a:rPr lang="en-US" b="1" i="1" dirty="0"/>
              <a:t>JDBC Driver API:</a:t>
            </a:r>
            <a:r>
              <a:rPr lang="en-US" dirty="0"/>
              <a:t> This supports the JDBC Manager-to-Driver Connection.</a:t>
            </a:r>
          </a:p>
          <a:p>
            <a:endParaRPr lang="en-US" dirty="0"/>
          </a:p>
        </p:txBody>
      </p:sp>
    </p:spTree>
    <p:extLst>
      <p:ext uri="{BB962C8B-B14F-4D97-AF65-F5344CB8AC3E}">
        <p14:creationId xmlns:p14="http://schemas.microsoft.com/office/powerpoint/2010/main" val="1732276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681</TotalTime>
  <Words>394</Words>
  <Application>Microsoft Office PowerPoint</Application>
  <PresentationFormat>Widescreen</PresentationFormat>
  <Paragraphs>76</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Impact</vt:lpstr>
      <vt:lpstr>Monaco</vt:lpstr>
      <vt:lpstr>Badge</vt:lpstr>
      <vt:lpstr>JDBC</vt:lpstr>
      <vt:lpstr>Java Database Connectivity</vt:lpstr>
      <vt:lpstr>Lecture Objective</vt:lpstr>
      <vt:lpstr>Introduction to JDBC</vt:lpstr>
      <vt:lpstr>What is JDBC</vt:lpstr>
      <vt:lpstr>What is JDBC</vt:lpstr>
      <vt:lpstr>What is JDBC</vt:lpstr>
      <vt:lpstr>JDBC Architecture</vt:lpstr>
      <vt:lpstr>JDBC Architecture</vt:lpstr>
      <vt:lpstr>Common JDBC Components</vt:lpstr>
      <vt:lpstr>Steps to create JDBC Application</vt:lpstr>
      <vt:lpstr>JDBC Driver Type</vt:lpstr>
      <vt:lpstr>JDBC Connections</vt:lpstr>
      <vt:lpstr>Import JDBC Packages</vt:lpstr>
      <vt:lpstr>Register JDBC Driver</vt:lpstr>
      <vt:lpstr>Opening a connection</vt:lpstr>
      <vt:lpstr>PowerPoint Presentation</vt:lpstr>
      <vt:lpstr>Executing a query</vt:lpstr>
      <vt:lpstr>Close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Database Connectivity</dc:title>
  <dc:creator>Alia Fatima</dc:creator>
  <cp:lastModifiedBy>UIIT</cp:lastModifiedBy>
  <cp:revision>29</cp:revision>
  <dcterms:created xsi:type="dcterms:W3CDTF">2019-02-17T11:26:26Z</dcterms:created>
  <dcterms:modified xsi:type="dcterms:W3CDTF">2022-12-21T05:56:01Z</dcterms:modified>
</cp:coreProperties>
</file>