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1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BEA0-7548-4AF2-BE66-47CBF91030F3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5BEA0-7548-4AF2-BE66-47CBF91030F3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1882-A2D7-49F4-9CCA-08E872E92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– Regular Expression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97585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17638"/>
            <a:ext cx="6117765" cy="5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417638"/>
            <a:ext cx="5562600" cy="484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417638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10B38"/>
                </a:solidFill>
                <a:latin typeface="erdana"/>
              </a:rPr>
              <a:t>Regex </a:t>
            </a:r>
            <a:r>
              <a:rPr lang="en-US" dirty="0" err="1">
                <a:solidFill>
                  <a:srgbClr val="610B38"/>
                </a:solidFill>
                <a:latin typeface="erdana"/>
              </a:rPr>
              <a:t>Metacharacters</a:t>
            </a:r>
            <a:endParaRPr lang="en-US" dirty="0">
              <a:solidFill>
                <a:srgbClr val="610B38"/>
              </a:solidFill>
              <a:latin typeface="erdana"/>
            </a:endParaRP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The regular expression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metacharacters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work as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shortcodes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56864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552914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5943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2133600"/>
            <a:ext cx="662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8200"/>
                </a:solidFill>
                <a:latin typeface="inter-regular"/>
              </a:rPr>
              <a:t>Example:</a:t>
            </a:r>
          </a:p>
          <a:p>
            <a:pPr algn="just"/>
            <a:endParaRPr lang="en-US" sz="2400" dirty="0">
              <a:solidFill>
                <a:srgbClr val="008200"/>
              </a:solidFill>
              <a:latin typeface="inter-regular"/>
            </a:endParaRPr>
          </a:p>
          <a:p>
            <a:pPr algn="just"/>
            <a:r>
              <a:rPr lang="en-US" sz="2400" dirty="0" smtClean="0">
                <a:solidFill>
                  <a:srgbClr val="008200"/>
                </a:solidFill>
                <a:latin typeface="inter-regular"/>
              </a:rPr>
              <a:t>Create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 a regular expression that accepts alphanumeric characters </a:t>
            </a:r>
            <a:r>
              <a:rPr lang="en-US" sz="2400" dirty="0" smtClean="0">
                <a:solidFill>
                  <a:srgbClr val="008200"/>
                </a:solidFill>
                <a:latin typeface="inter-regular"/>
              </a:rPr>
              <a:t>only. Its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 length must be six characters long only.</a:t>
            </a: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015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2133600"/>
            <a:ext cx="662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8200"/>
                </a:solidFill>
                <a:latin typeface="inter-regular"/>
              </a:rPr>
              <a:t>Example:</a:t>
            </a:r>
          </a:p>
          <a:p>
            <a:pPr algn="just"/>
            <a:endParaRPr lang="en-US" sz="2400" dirty="0">
              <a:solidFill>
                <a:srgbClr val="008200"/>
              </a:solidFill>
              <a:latin typeface="inter-regular"/>
            </a:endParaRPr>
          </a:p>
          <a:p>
            <a:pPr algn="just"/>
            <a:r>
              <a:rPr lang="en-US" sz="2400" dirty="0" smtClean="0">
                <a:solidFill>
                  <a:srgbClr val="008200"/>
                </a:solidFill>
                <a:latin typeface="inter-regular"/>
              </a:rPr>
              <a:t>Create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 a regular expression that accepts alphanumeric characters </a:t>
            </a:r>
            <a:r>
              <a:rPr lang="en-US" sz="2400" dirty="0" smtClean="0">
                <a:solidFill>
                  <a:srgbClr val="008200"/>
                </a:solidFill>
                <a:latin typeface="inter-regular"/>
              </a:rPr>
              <a:t>only. Its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 length must be six characters long only.</a:t>
            </a: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6832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754379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2133600"/>
            <a:ext cx="662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8200"/>
                </a:solidFill>
                <a:latin typeface="inter-regular"/>
              </a:rPr>
              <a:t>Example:</a:t>
            </a:r>
          </a:p>
          <a:p>
            <a:pPr algn="just"/>
            <a:endParaRPr lang="en-US" sz="2400" dirty="0">
              <a:solidFill>
                <a:srgbClr val="008200"/>
              </a:solidFill>
              <a:latin typeface="inter-regular"/>
            </a:endParaRPr>
          </a:p>
          <a:p>
            <a:pPr algn="just"/>
            <a:r>
              <a:rPr lang="en-US" sz="2400" dirty="0">
                <a:solidFill>
                  <a:srgbClr val="008200"/>
                </a:solidFill>
                <a:latin typeface="inter-regular"/>
              </a:rPr>
              <a:t>Create a regular expression that accepts 10 digit numeric characters </a:t>
            </a:r>
            <a:r>
              <a:rPr lang="en-US" sz="2400" dirty="0" smtClean="0">
                <a:solidFill>
                  <a:srgbClr val="008200"/>
                </a:solidFill>
                <a:latin typeface="inter-regular"/>
              </a:rPr>
              <a:t>starting 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with 7, 8 or 9 only.</a:t>
            </a: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057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743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 </a:t>
            </a:r>
            <a:r>
              <a:rPr lang="en-US" sz="2000" b="1" dirty="0"/>
              <a:t>Java Regex</a:t>
            </a:r>
            <a:r>
              <a:rPr lang="en-US" sz="2000" dirty="0"/>
              <a:t> or Regular Expression is an API to </a:t>
            </a:r>
            <a:r>
              <a:rPr lang="en-US" sz="2000" i="1" dirty="0"/>
              <a:t>define a pattern for searching or manipulating </a:t>
            </a:r>
            <a:r>
              <a:rPr lang="en-US" sz="2000" i="1" dirty="0" smtClean="0"/>
              <a:t>strings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It is widely used to define the constraint on strings such as password and email validation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Java Regex API provides </a:t>
            </a:r>
            <a:r>
              <a:rPr lang="en-US" sz="2000" dirty="0" smtClean="0"/>
              <a:t> </a:t>
            </a:r>
            <a:r>
              <a:rPr lang="en-US" sz="2000" dirty="0"/>
              <a:t>interface and </a:t>
            </a:r>
            <a:r>
              <a:rPr lang="en-US" sz="2000" dirty="0" smtClean="0"/>
              <a:t> classes to implement Regex using </a:t>
            </a:r>
            <a:r>
              <a:rPr lang="en-US" sz="2000" b="1" dirty="0" err="1" smtClean="0"/>
              <a:t>java.util.regex</a:t>
            </a:r>
            <a:r>
              <a:rPr lang="en-US" sz="2000" dirty="0"/>
              <a:t> package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28800"/>
            <a:ext cx="53911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524125"/>
            <a:ext cx="52863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42"/>
            <a:ext cx="8229600" cy="974558"/>
          </a:xfrm>
        </p:spPr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Expressions (Finder Class)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0415"/>
              </p:ext>
            </p:extLst>
          </p:nvPr>
        </p:nvGraphicFramePr>
        <p:xfrm>
          <a:off x="1600200" y="838200"/>
          <a:ext cx="70866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>
                  <a:extLst>
                    <a:ext uri="{9D8B030D-6E8A-4147-A177-3AD203B41FA5}">
                      <a16:colId xmlns:a16="http://schemas.microsoft.com/office/drawing/2014/main" val="2417215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java.util.regex.Pattern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java.util.Scanner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java.util.regex.Matcher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  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RegexExample8{   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main(String[]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   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Scanner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Scanner(System.in); 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{   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("Enter regex pattern:"); 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Pattern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Pattern.compile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sc.nextLine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   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("Enter text:"); 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Matcher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pattern.matcher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sc.nextLine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   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found = 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 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matcher.find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 {   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 found the text "+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matcher.group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()+" starting at index "+   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matcher.start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()+" and ending at index "+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matcher.end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   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found = 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   }   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(!found){  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("No match found.");   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}    }     }    }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0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2057400"/>
            <a:ext cx="8229600" cy="1981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 err="1"/>
              <a:t>java.util.regex</a:t>
            </a:r>
            <a:r>
              <a:rPr lang="en-US" sz="2000" b="1" dirty="0"/>
              <a:t> </a:t>
            </a:r>
            <a:r>
              <a:rPr lang="en-US" sz="2000" b="1" dirty="0" smtClean="0"/>
              <a:t>package</a:t>
            </a:r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en-US" sz="2000" dirty="0"/>
              <a:t>The </a:t>
            </a:r>
            <a:r>
              <a:rPr lang="en-US" sz="2000" b="1" dirty="0"/>
              <a:t>Matcher</a:t>
            </a:r>
            <a:r>
              <a:rPr lang="en-US" sz="2000" dirty="0"/>
              <a:t> and </a:t>
            </a:r>
            <a:r>
              <a:rPr lang="en-US" sz="2000" b="1" dirty="0"/>
              <a:t>Pattern</a:t>
            </a:r>
            <a:r>
              <a:rPr lang="en-US" sz="2000" dirty="0"/>
              <a:t> classes provide the facility of Java regular expression. The </a:t>
            </a:r>
            <a:r>
              <a:rPr lang="en-US" sz="2000" dirty="0" err="1"/>
              <a:t>java.util.regex</a:t>
            </a:r>
            <a:r>
              <a:rPr lang="en-US" sz="2000" dirty="0"/>
              <a:t> package provides following classes and interfaces for regular </a:t>
            </a:r>
            <a:r>
              <a:rPr lang="en-US" sz="2000" dirty="0" smtClean="0"/>
              <a:t>expressions.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3627"/>
            <a:ext cx="6477000" cy="4906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6011" y="17526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610B38"/>
                </a:solidFill>
                <a:latin typeface="erdana"/>
              </a:rPr>
              <a:t>Matcher </a:t>
            </a:r>
            <a:r>
              <a:rPr lang="en-US" dirty="0" smtClean="0">
                <a:solidFill>
                  <a:srgbClr val="610B38"/>
                </a:solidFill>
                <a:latin typeface="erdana"/>
              </a:rPr>
              <a:t>class: </a:t>
            </a:r>
            <a:endParaRPr lang="en-US" dirty="0">
              <a:solidFill>
                <a:srgbClr val="610B38"/>
              </a:solidFill>
              <a:latin typeface="erdana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It implements the </a:t>
            </a:r>
            <a:r>
              <a:rPr lang="en-US" b="1" dirty="0" err="1">
                <a:solidFill>
                  <a:srgbClr val="333333"/>
                </a:solidFill>
                <a:latin typeface="inter-bold"/>
              </a:rPr>
              <a:t>MatchResult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interface. It is a </a:t>
            </a:r>
            <a:r>
              <a:rPr lang="en-US" i="1" dirty="0">
                <a:solidFill>
                  <a:srgbClr val="333333"/>
                </a:solidFill>
                <a:latin typeface="inter-regular"/>
              </a:rPr>
              <a:t>regex engine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which is used to perform match operations on a character sequence.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5958" y="3200400"/>
            <a:ext cx="7940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610B38"/>
                </a:solidFill>
                <a:latin typeface="erdana"/>
              </a:rPr>
              <a:t>Pattern class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It is the </a:t>
            </a:r>
            <a:r>
              <a:rPr lang="en-US" i="1" dirty="0">
                <a:solidFill>
                  <a:srgbClr val="333333"/>
                </a:solidFill>
                <a:latin typeface="inter-regular"/>
              </a:rPr>
              <a:t>compiled version of a regular expression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 It is used to define a pattern for the regex engine.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17638"/>
            <a:ext cx="5562600" cy="51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6324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6553200" cy="5105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76400"/>
            <a:ext cx="5867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127</Words>
  <Application>Microsoft Office PowerPoint</Application>
  <PresentationFormat>On-screen Show (4:3)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erdana</vt:lpstr>
      <vt:lpstr>inter-bold</vt:lpstr>
      <vt:lpstr>inter-regular</vt:lpstr>
      <vt:lpstr>Office Theme</vt:lpstr>
      <vt:lpstr>Java – Regular Expression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 (Finder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- Files and I/O</dc:title>
  <dc:creator>Saif</dc:creator>
  <cp:lastModifiedBy>UIIT</cp:lastModifiedBy>
  <cp:revision>57</cp:revision>
  <dcterms:created xsi:type="dcterms:W3CDTF">2017-06-02T09:08:34Z</dcterms:created>
  <dcterms:modified xsi:type="dcterms:W3CDTF">2023-11-20T20:44:07Z</dcterms:modified>
</cp:coreProperties>
</file>