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345" r:id="rId3"/>
    <p:sldId id="280" r:id="rId4"/>
    <p:sldId id="382" r:id="rId5"/>
    <p:sldId id="383" r:id="rId6"/>
    <p:sldId id="384" r:id="rId7"/>
    <p:sldId id="385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849" autoAdjust="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06E90-9870-435E-A6D9-5AAAC68ABB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4273-87C8-482D-9524-2F43646F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74273-87C8-482D-9524-2F43646F1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59AA-9C7A-4BB3-8EDC-D9CE27B0270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4004440" y="0"/>
            <a:ext cx="3862556" cy="225446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21" y="3002080"/>
            <a:ext cx="9816663" cy="116090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Scanner Class for Data Input </a:t>
            </a:r>
            <a:r>
              <a:rPr lang="en-US" sz="7200" b="1" dirty="0" smtClean="0"/>
              <a:t>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435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Today’s Agenda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2917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Scanner Class for Data Input in Java</a:t>
            </a:r>
          </a:p>
          <a:p>
            <a:pPr lvl="0"/>
            <a:r>
              <a:rPr lang="en-US" dirty="0"/>
              <a:t>Integer Data Input</a:t>
            </a:r>
          </a:p>
          <a:p>
            <a:pPr lvl="0"/>
            <a:r>
              <a:rPr lang="en-US" dirty="0"/>
              <a:t>String Data Input</a:t>
            </a:r>
          </a:p>
          <a:p>
            <a:r>
              <a:rPr lang="en-US" dirty="0"/>
              <a:t>Double Type </a:t>
            </a:r>
            <a:r>
              <a:rPr lang="en-US" dirty="0" smtClean="0"/>
              <a:t>Data</a:t>
            </a:r>
          </a:p>
          <a:p>
            <a:pPr lvl="0"/>
            <a:r>
              <a:rPr lang="en-US" dirty="0"/>
              <a:t>Array input</a:t>
            </a:r>
          </a:p>
          <a:p>
            <a:pPr lvl="0"/>
            <a:r>
              <a:rPr lang="en-US" dirty="0"/>
              <a:t>Array Searching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60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29" y="128635"/>
            <a:ext cx="10515600" cy="8742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</a:t>
            </a:r>
            <a:br>
              <a:rPr lang="en-US" b="1" dirty="0" smtClean="0"/>
            </a:br>
            <a:r>
              <a:rPr lang="en-US" b="1" dirty="0" smtClean="0"/>
              <a:t>Java Scanner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480543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Scanner class in Java is found in the </a:t>
            </a:r>
            <a:r>
              <a:rPr lang="en-US" sz="2400" dirty="0" err="1"/>
              <a:t>java.util</a:t>
            </a:r>
            <a:r>
              <a:rPr lang="en-US" sz="2400" dirty="0"/>
              <a:t> package. Java provides various ways to read input from the keyboard, the </a:t>
            </a:r>
            <a:r>
              <a:rPr lang="en-US" sz="2400" dirty="0" err="1"/>
              <a:t>java.util.Scanner</a:t>
            </a:r>
            <a:r>
              <a:rPr lang="en-US" sz="2400" dirty="0"/>
              <a:t> class is one of them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The Java Scanner class breaks the input into tokens using a delimiter which is whitespace by default. It provides many methods to read and parse various primitive values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The Java Scanner class provides </a:t>
            </a:r>
            <a:r>
              <a:rPr lang="en-US" sz="2400" b="1" dirty="0" err="1"/>
              <a:t>nextXXX</a:t>
            </a:r>
            <a:r>
              <a:rPr lang="en-US" sz="2400" b="1" dirty="0"/>
              <a:t>() </a:t>
            </a:r>
            <a:r>
              <a:rPr lang="en-US" sz="2400" dirty="0"/>
              <a:t>methods to return the type of value such as </a:t>
            </a:r>
            <a:r>
              <a:rPr lang="en-US" sz="2400" b="1" dirty="0" err="1"/>
              <a:t>nextInt</a:t>
            </a:r>
            <a:r>
              <a:rPr lang="en-US" sz="2400" b="1" dirty="0"/>
              <a:t>(), </a:t>
            </a:r>
            <a:r>
              <a:rPr lang="en-US" sz="2400" b="1" dirty="0" err="1"/>
              <a:t>nextByte</a:t>
            </a:r>
            <a:r>
              <a:rPr lang="en-US" sz="2400" b="1" dirty="0"/>
              <a:t>(), </a:t>
            </a:r>
            <a:r>
              <a:rPr lang="en-US" sz="2400" b="1" dirty="0" err="1"/>
              <a:t>nextShort</a:t>
            </a:r>
            <a:r>
              <a:rPr lang="en-US" sz="2400" b="1" dirty="0"/>
              <a:t>(), next(), </a:t>
            </a:r>
            <a:r>
              <a:rPr lang="en-US" sz="2400" b="1" dirty="0" err="1"/>
              <a:t>nextLine</a:t>
            </a:r>
            <a:r>
              <a:rPr lang="en-US" sz="2400" b="1" dirty="0"/>
              <a:t>(), </a:t>
            </a:r>
            <a:r>
              <a:rPr lang="en-US" sz="2400" b="1" dirty="0" err="1"/>
              <a:t>nextDouble</a:t>
            </a:r>
            <a:r>
              <a:rPr lang="en-US" sz="2400" b="1" dirty="0"/>
              <a:t>(), </a:t>
            </a:r>
            <a:r>
              <a:rPr lang="en-US" sz="2400" b="1" dirty="0" err="1"/>
              <a:t>nextFloat</a:t>
            </a:r>
            <a:r>
              <a:rPr lang="en-US" sz="2400" b="1" dirty="0"/>
              <a:t>(), </a:t>
            </a:r>
            <a:r>
              <a:rPr lang="en-US" sz="2400" b="1" dirty="0" err="1"/>
              <a:t>nextBoolean</a:t>
            </a:r>
            <a:r>
              <a:rPr lang="en-US" sz="2400" b="1" dirty="0"/>
              <a:t>(), </a:t>
            </a:r>
            <a:r>
              <a:rPr lang="en-US" sz="2400" dirty="0"/>
              <a:t>etc. To get a single character from the scanner, you can call </a:t>
            </a:r>
            <a:r>
              <a:rPr lang="en-US" sz="2400" b="1" dirty="0"/>
              <a:t>next().</a:t>
            </a:r>
            <a:r>
              <a:rPr lang="en-US" sz="2400" b="1" dirty="0" err="1"/>
              <a:t>charAt</a:t>
            </a:r>
            <a:r>
              <a:rPr lang="en-US" sz="2400" b="1" dirty="0"/>
              <a:t>(0) </a:t>
            </a:r>
            <a:r>
              <a:rPr lang="en-US" sz="2400" dirty="0"/>
              <a:t>method which returns a single character.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28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29" y="128635"/>
            <a:ext cx="10515600" cy="8742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</a:t>
            </a:r>
            <a:br>
              <a:rPr lang="en-US" b="1" dirty="0" smtClean="0"/>
            </a:br>
            <a:r>
              <a:rPr lang="en-US" b="1" dirty="0" smtClean="0"/>
              <a:t>Java Scanner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Rectangle 5"/>
          <p:cNvSpPr/>
          <p:nvPr/>
        </p:nvSpPr>
        <p:spPr>
          <a:xfrm>
            <a:off x="1158764" y="1634216"/>
            <a:ext cx="9519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To get the instance of Java Scanner which reads input from the user, we need to pass the input stream (System.in) in the constructor of Scanner class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03" y="3038169"/>
            <a:ext cx="4793226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29" y="128635"/>
            <a:ext cx="10515600" cy="8742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</a:t>
            </a:r>
            <a:br>
              <a:rPr lang="en-US" b="1" dirty="0" smtClean="0"/>
            </a:br>
            <a:r>
              <a:rPr lang="en-US" b="1" dirty="0" smtClean="0"/>
              <a:t>Java Scanner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28" y="1477757"/>
            <a:ext cx="4766187" cy="4318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74" y="1477757"/>
            <a:ext cx="4695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29" y="128635"/>
            <a:ext cx="10515600" cy="8742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</a:t>
            </a:r>
            <a:br>
              <a:rPr lang="en-US" b="1" dirty="0" smtClean="0"/>
            </a:br>
            <a:r>
              <a:rPr lang="en-US" b="1" dirty="0" smtClean="0"/>
              <a:t>Java Scanner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31" y="1342103"/>
            <a:ext cx="7313165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29" y="128635"/>
            <a:ext cx="10515600" cy="8742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</a:t>
            </a:r>
            <a:br>
              <a:rPr lang="en-US" b="1" dirty="0" smtClean="0"/>
            </a:br>
            <a:r>
              <a:rPr lang="en-US" b="1" dirty="0" smtClean="0"/>
              <a:t>Java Scanner Class for array input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en-US" sz="5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Rectangle 2"/>
          <p:cNvSpPr/>
          <p:nvPr/>
        </p:nvSpPr>
        <p:spPr>
          <a:xfrm>
            <a:off x="2679290" y="1247504"/>
            <a:ext cx="75413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ArrayInputExample1 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{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 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{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n;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Scanner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Scanner(System.in);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"Enter the number of elements you want to store: 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inter-regular"/>
              </a:rPr>
              <a:t>n=</a:t>
            </a:r>
            <a:r>
              <a:rPr lang="en-US" dirty="0" err="1" smtClean="0">
                <a:solidFill>
                  <a:srgbClr val="000000"/>
                </a:solidFill>
                <a:latin typeface="inter-regular"/>
              </a:rPr>
              <a:t>sc.nextInt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algn="just"/>
            <a:r>
              <a:rPr lang="en-US" b="1" dirty="0" err="1" smtClean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[] array =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[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];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"Enter the elements of the array: 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&lt;n;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++)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US" dirty="0">
                <a:solidFill>
                  <a:srgbClr val="008200"/>
                </a:solidFill>
                <a:latin typeface="inter-regular"/>
              </a:rPr>
              <a:t>//reading array elements from the user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array[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sc.nextInt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"Array elements are: 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US" dirty="0">
                <a:solidFill>
                  <a:srgbClr val="008200"/>
                </a:solidFill>
                <a:latin typeface="inter-regular"/>
              </a:rPr>
              <a:t>// accessing array elements using the for loop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&lt;n;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++)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(array[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]);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88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THANK YOU </a:t>
            </a:r>
            <a:r>
              <a:rPr lang="en-US" sz="4400" dirty="0" smtClean="0">
                <a:sym typeface="Wingdings" panose="05000000000000000000" pitchFamily="2" charset="2"/>
              </a:rPr>
              <a:t>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5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182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Times New Roman</vt:lpstr>
      <vt:lpstr>Wingdings</vt:lpstr>
      <vt:lpstr>Office Theme</vt:lpstr>
      <vt:lpstr>Scanner Class for Data Input  </vt:lpstr>
      <vt:lpstr>Today’s Agenda</vt:lpstr>
      <vt:lpstr>                                Java Scanner Class  </vt:lpstr>
      <vt:lpstr>                                Java Scanner Class  </vt:lpstr>
      <vt:lpstr>                                Java Scanner Class  </vt:lpstr>
      <vt:lpstr>                                Java Scanner Class  </vt:lpstr>
      <vt:lpstr>                                Java Scanner Class for array input  </vt:lpstr>
      <vt:lpstr>Any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</dc:title>
  <dc:creator>Microsoft account</dc:creator>
  <cp:lastModifiedBy>UIIT</cp:lastModifiedBy>
  <cp:revision>196</cp:revision>
  <dcterms:created xsi:type="dcterms:W3CDTF">2022-06-12T09:36:38Z</dcterms:created>
  <dcterms:modified xsi:type="dcterms:W3CDTF">2022-09-28T09:57:55Z</dcterms:modified>
</cp:coreProperties>
</file>