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9" r:id="rId3"/>
    <p:sldId id="275" r:id="rId4"/>
    <p:sldId id="278" r:id="rId5"/>
    <p:sldId id="258" r:id="rId6"/>
    <p:sldId id="260" r:id="rId7"/>
    <p:sldId id="281" r:id="rId8"/>
    <p:sldId id="261" r:id="rId9"/>
    <p:sldId id="263" r:id="rId10"/>
    <p:sldId id="271" r:id="rId11"/>
    <p:sldId id="270" r:id="rId12"/>
    <p:sldId id="280" r:id="rId13"/>
    <p:sldId id="272" r:id="rId14"/>
    <p:sldId id="273" r:id="rId15"/>
    <p:sldId id="274" r:id="rId16"/>
    <p:sldId id="264" r:id="rId17"/>
    <p:sldId id="265" r:id="rId18"/>
    <p:sldId id="266" r:id="rId19"/>
    <p:sldId id="267" r:id="rId20"/>
    <p:sldId id="268" r:id="rId21"/>
    <p:sldId id="269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5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7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0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0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8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4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2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0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7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FC40-FF32-40F6-B9D1-4FB4E988AAD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6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FC40-FF32-40F6-B9D1-4FB4E988AAD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B60C-342D-4B35-8F12-29F88A50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64814"/>
            <a:ext cx="9144000" cy="2387600"/>
          </a:xfrm>
        </p:spPr>
        <p:txBody>
          <a:bodyPr/>
          <a:lstStyle/>
          <a:p>
            <a:r>
              <a:rPr lang="en-US" dirty="0" smtClean="0"/>
              <a:t>Java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Rules For naming Packages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1</a:t>
            </a:r>
            <a:r>
              <a:rPr lang="en-US" sz="4000" dirty="0" smtClean="0"/>
              <a:t>= Unique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4000" dirty="0" smtClean="0"/>
              <a:t>2= </a:t>
            </a:r>
            <a:r>
              <a:rPr lang="en-US" sz="4000" dirty="0" err="1" smtClean="0"/>
              <a:t>LowerCase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98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using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b="1" dirty="0"/>
              <a:t>Reusability: </a:t>
            </a:r>
            <a:r>
              <a:rPr lang="en-US" dirty="0"/>
              <a:t> Reusability of code is one of the most important requirements in the software industry.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Reusability </a:t>
            </a:r>
            <a:r>
              <a:rPr lang="en-US" dirty="0"/>
              <a:t>saves time, effort and also ensures consistency.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A </a:t>
            </a:r>
            <a:r>
              <a:rPr lang="en-US" dirty="0"/>
              <a:t>class once developed can be reused by any number of programs wishing to incorporate the class in that particular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using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Access Control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Same classes name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In real life situation there may arise scenarios where we need to define files of the same name. This may lead to “name-space collisions”. Packages are a way of avoiding “name-space collisions”.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Accessing Packages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Fully Qualified Class Name</a:t>
            </a:r>
          </a:p>
          <a:p>
            <a:pPr marL="0" indent="0">
              <a:buNone/>
            </a:pPr>
            <a:r>
              <a:rPr lang="en-US" dirty="0" smtClean="0"/>
              <a:t>Import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6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Fully Qualified Class Name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pack.A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pack.A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Java.awt.color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 </a:t>
            </a:r>
            <a:r>
              <a:rPr lang="en-US" b="1" dirty="0"/>
              <a:t>Statement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 Package name.*;</a:t>
            </a:r>
          </a:p>
          <a:p>
            <a:pPr marL="0" indent="0">
              <a:buNone/>
            </a:pPr>
            <a:r>
              <a:rPr lang="en-US" dirty="0" smtClean="0"/>
              <a:t>Import package name . class name;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04" y="2434348"/>
            <a:ext cx="9464795" cy="295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Steps of creating User Defined Packages Java and using them.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lnSpc>
                <a:spcPct val="150000"/>
              </a:lnSpc>
            </a:pPr>
            <a:r>
              <a:rPr lang="en-US" dirty="0"/>
              <a:t>Create a package with a .class file</a:t>
            </a:r>
          </a:p>
          <a:p>
            <a:pPr algn="just" fontAlgn="base">
              <a:lnSpc>
                <a:spcPct val="150000"/>
              </a:lnSpc>
            </a:pPr>
            <a:r>
              <a:rPr lang="en-US" dirty="0"/>
              <a:t>set the </a:t>
            </a:r>
            <a:r>
              <a:rPr lang="en-US" b="1" dirty="0" err="1"/>
              <a:t>classpath</a:t>
            </a:r>
            <a:r>
              <a:rPr lang="en-US" dirty="0"/>
              <a:t> from the directory from which you would like to access. It may be in a different drive and directory. Let us call it as a target directory.</a:t>
            </a:r>
          </a:p>
          <a:p>
            <a:pPr algn="just" fontAlgn="base">
              <a:lnSpc>
                <a:spcPct val="150000"/>
              </a:lnSpc>
            </a:pPr>
            <a:r>
              <a:rPr lang="en-US" dirty="0"/>
              <a:t>Write a program and use the file from the package.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User-Defined Packages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445" y="1690688"/>
            <a:ext cx="8620305" cy="42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9343"/>
            <a:ext cx="10515600" cy="56076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22" y="1837427"/>
            <a:ext cx="7505700" cy="37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242" y="1095553"/>
            <a:ext cx="9144000" cy="818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Packages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46" y="2473624"/>
            <a:ext cx="6124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7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a Nested Packages in Java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Package pack1.pack2;</a:t>
            </a:r>
          </a:p>
          <a:p>
            <a:pPr marL="0" indent="0">
              <a:buNone/>
            </a:pPr>
            <a:r>
              <a:rPr lang="en-US" dirty="0"/>
              <a:t>Public 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Void show()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("show </a:t>
            </a:r>
            <a:r>
              <a:rPr lang="en-US" dirty="0" err="1"/>
              <a:t>metod</a:t>
            </a:r>
            <a:r>
              <a:rPr lang="en-US" dirty="0"/>
              <a:t> ");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407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Compile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Importing Nested Packages in 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pack1.pack2.test;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Main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Public Static Void main(String </a:t>
            </a:r>
            <a:r>
              <a:rPr lang="en-US" dirty="0" err="1"/>
              <a:t>ar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obj</a:t>
            </a:r>
            <a:r>
              <a:rPr lang="en-US" dirty="0"/>
              <a:t> = new test();</a:t>
            </a:r>
          </a:p>
          <a:p>
            <a:pPr marL="0" indent="0">
              <a:buNone/>
            </a:pPr>
            <a:r>
              <a:rPr lang="en-US" dirty="0" err="1"/>
              <a:t>obj.show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54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Package pack1;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classA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disp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"i</a:t>
            </a:r>
            <a:r>
              <a:rPr lang="en-US" dirty="0"/>
              <a:t> am student of MCS4 ");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1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529" y="9716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pack1.ClassA;</a:t>
            </a:r>
          </a:p>
          <a:p>
            <a:pPr marL="0" indent="0">
              <a:buNone/>
            </a:pPr>
            <a:r>
              <a:rPr lang="en-US" dirty="0"/>
              <a:t>Class 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Public Static Void main(String </a:t>
            </a:r>
            <a:r>
              <a:rPr lang="en-US" dirty="0" err="1"/>
              <a:t>ar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ClassA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dirty="0" err="1"/>
              <a:t>ClassA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obj.dispA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 Packages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984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Packages in Java</a:t>
            </a:r>
            <a:r>
              <a:rPr lang="en-US" dirty="0"/>
              <a:t> is a mechanism to encapsulate a group of classes, interfaces and sub packages.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Many </a:t>
            </a:r>
            <a:r>
              <a:rPr lang="en-US" dirty="0"/>
              <a:t>implementations of Java use a hierarchical file system to manage source and class files. It is easy to organize class files into packages.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All </a:t>
            </a:r>
            <a:r>
              <a:rPr lang="en-US" dirty="0"/>
              <a:t>we need to do is put related class files in the same directory, give the directory a name that relates to the purpose of the classes, and add a line to the top of each class file that declares the package name, which is the same as the directory name where they reside.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995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What Is a Package?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430" y="1449237"/>
            <a:ext cx="11266098" cy="4675517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Package is a collection of classes , methods , interfaces. Packages contain sub </a:t>
            </a:r>
            <a:r>
              <a:rPr lang="en-US" sz="2800" dirty="0" smtClean="0"/>
              <a:t>packages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This statement should be used in the beginning of the program to include that program in that particular </a:t>
            </a:r>
            <a:r>
              <a:rPr lang="en-US" sz="2800" dirty="0" smtClean="0"/>
              <a:t>package.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lvl="0" algn="just"/>
            <a:r>
              <a:rPr lang="en-US" sz="2800" dirty="0" smtClean="0"/>
              <a:t>     package </a:t>
            </a:r>
            <a:r>
              <a:rPr lang="en-US" sz="2800" dirty="0"/>
              <a:t> &lt;package name</a:t>
            </a:r>
            <a:r>
              <a:rPr lang="en-US" sz="2800" dirty="0" smtClean="0"/>
              <a:t>&gt;;</a:t>
            </a:r>
          </a:p>
          <a:p>
            <a:pPr lvl="0" algn="just"/>
            <a:endParaRPr lang="en-US" sz="2800" dirty="0" smtClean="0"/>
          </a:p>
          <a:p>
            <a:pPr lvl="0" algn="just"/>
            <a:r>
              <a:rPr lang="en-US" sz="2800" dirty="0" smtClean="0"/>
              <a:t>     also</a:t>
            </a:r>
            <a:r>
              <a:rPr lang="en-US" sz="2800" dirty="0"/>
              <a:t>. In java </a:t>
            </a:r>
            <a:r>
              <a:rPr lang="en-US" sz="2800" dirty="0" err="1"/>
              <a:t>awt</a:t>
            </a:r>
            <a:r>
              <a:rPr lang="en-US" sz="2800" dirty="0"/>
              <a:t> , </a:t>
            </a:r>
            <a:r>
              <a:rPr lang="en-US" sz="2800" dirty="0" err="1"/>
              <a:t>util</a:t>
            </a:r>
            <a:r>
              <a:rPr lang="en-US" sz="2800" dirty="0"/>
              <a:t>, swing, </a:t>
            </a:r>
            <a:r>
              <a:rPr lang="en-US" sz="2800" dirty="0" err="1"/>
              <a:t>io</a:t>
            </a:r>
            <a:r>
              <a:rPr lang="en-US" sz="2800" dirty="0"/>
              <a:t>, net packages are available. </a:t>
            </a:r>
          </a:p>
          <a:p>
            <a:pPr lvl="0"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8264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</a:t>
            </a:r>
            <a:r>
              <a:rPr lang="en-US" b="1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Built-in </a:t>
            </a:r>
            <a:r>
              <a:rPr lang="en-US" b="1" dirty="0"/>
              <a:t>package: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already defined package </a:t>
            </a:r>
            <a:r>
              <a:rPr lang="en-US" dirty="0" smtClean="0"/>
              <a:t>like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java.io.*,</a:t>
            </a:r>
          </a:p>
          <a:p>
            <a:pPr marL="0" indent="0">
              <a:buNone/>
            </a:pPr>
            <a:r>
              <a:rPr lang="en-US" dirty="0" smtClean="0"/>
              <a:t>     java.lang.* 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/>
              <a:t>are known as built-in packages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User defined package: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package we create is called user-defined package.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3464"/>
            <a:ext cx="11040374" cy="563349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These </a:t>
            </a:r>
            <a:r>
              <a:rPr lang="en-US" dirty="0"/>
              <a:t>packages consists of a large number of classes which are a part of Java </a:t>
            </a:r>
            <a:r>
              <a:rPr lang="en-US" b="1" dirty="0"/>
              <a:t>API</a:t>
            </a:r>
            <a:r>
              <a:rPr lang="en-US" dirty="0"/>
              <a:t>. For </a:t>
            </a:r>
            <a:r>
              <a:rPr lang="en-US" dirty="0" err="1"/>
              <a:t>e.g</a:t>
            </a:r>
            <a:r>
              <a:rPr lang="en-US" dirty="0"/>
              <a:t>, we have used </a:t>
            </a:r>
            <a:r>
              <a:rPr lang="en-US" b="1" dirty="0"/>
              <a:t>java.io</a:t>
            </a:r>
            <a:r>
              <a:rPr lang="en-US" dirty="0"/>
              <a:t> package previously which contain classes to support input / output operations in Java. Similarly, there are other packages which provides different </a:t>
            </a:r>
            <a:r>
              <a:rPr lang="en-US" dirty="0" smtClean="0"/>
              <a:t>functionality.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Some </a:t>
            </a:r>
            <a:r>
              <a:rPr lang="en-US" dirty="0"/>
              <a:t>of the commonly used built-in packages are shown in the table below </a:t>
            </a:r>
            <a:r>
              <a:rPr lang="en-US" dirty="0" smtClean="0"/>
              <a:t>: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 smtClean="0"/>
              <a:t>   </a:t>
            </a:r>
            <a:r>
              <a:rPr lang="en-US" sz="3000" dirty="0" smtClean="0"/>
              <a:t>Java.io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3000" dirty="0" smtClean="0"/>
              <a:t>   </a:t>
            </a:r>
            <a:r>
              <a:rPr lang="en-US" sz="3000" dirty="0" err="1" smtClean="0"/>
              <a:t>Java.long</a:t>
            </a:r>
            <a:endParaRPr lang="en-US" sz="3000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3000" dirty="0" smtClean="0"/>
              <a:t>   </a:t>
            </a:r>
            <a:r>
              <a:rPr lang="en-US" sz="3000" dirty="0" err="1" smtClean="0"/>
              <a:t>Java.util.scanner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1095556" y="250968"/>
            <a:ext cx="7435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Built-in Packages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98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66" y="1095555"/>
            <a:ext cx="7079321" cy="493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180582"/>
              </p:ext>
            </p:extLst>
          </p:nvPr>
        </p:nvGraphicFramePr>
        <p:xfrm>
          <a:off x="838200" y="560714"/>
          <a:ext cx="10515600" cy="44348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1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Package Name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03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java.lang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Contains language support classes ( for e.g classes which defines primitive data types, math operations, etc.) . This package is automatically imported.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java.io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Contains classes for supporting input / output operations.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03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java.util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Contains utility classes which implement data structures like Linked List, Hash Table, Dictionary, etc and support for Date / Time operations.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6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java.applet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Contains classes for creating Applets.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java.awt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Contains classes for implementing the components of graphical user interface ( like buttons, menus, etc. ).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6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java.net</a:t>
                      </a: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Contains classes for supporting networking operations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endParaRPr lang="en-US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22860" marB="228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2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287" y="1221777"/>
            <a:ext cx="10515600" cy="527391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package we create is called user-defined package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we </a:t>
            </a:r>
            <a:r>
              <a:rPr lang="en-US" dirty="0"/>
              <a:t>want to create a package named </a:t>
            </a:r>
            <a:r>
              <a:rPr lang="en-US" b="1" dirty="0"/>
              <a:t>relational</a:t>
            </a:r>
            <a:r>
              <a:rPr lang="en-US" dirty="0"/>
              <a:t> which contains a class named </a:t>
            </a:r>
            <a:r>
              <a:rPr lang="en-US" b="1" dirty="0"/>
              <a:t>Compare</a:t>
            </a:r>
            <a:r>
              <a:rPr lang="en-US" dirty="0"/>
              <a:t>. First, we will create a directory named </a:t>
            </a:r>
            <a:r>
              <a:rPr lang="en-US" b="1" dirty="0"/>
              <a:t>relational</a:t>
            </a:r>
            <a:r>
              <a:rPr lang="en-US" dirty="0"/>
              <a:t> ( the name should be same as the name of the package ). Then create the </a:t>
            </a:r>
            <a:r>
              <a:rPr lang="en-US" b="1" dirty="0"/>
              <a:t>Compare</a:t>
            </a:r>
            <a:r>
              <a:rPr lang="en-US" dirty="0"/>
              <a:t> class with the first statement being </a:t>
            </a:r>
            <a:r>
              <a:rPr lang="en-US" b="1" dirty="0"/>
              <a:t>package relational;</a:t>
            </a:r>
            <a:r>
              <a:rPr lang="en-US" dirty="0"/>
              <a:t>. Now, the package is ready to be imported. Following program shows the creation and use of </a:t>
            </a:r>
            <a:r>
              <a:rPr lang="en-US" b="1" dirty="0"/>
              <a:t>Compare</a:t>
            </a:r>
            <a:r>
              <a:rPr lang="en-US" dirty="0"/>
              <a:t> class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1579" y="225089"/>
            <a:ext cx="66940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User-defined Packages</a:t>
            </a:r>
          </a:p>
        </p:txBody>
      </p:sp>
    </p:spTree>
    <p:extLst>
      <p:ext uri="{BB962C8B-B14F-4D97-AF65-F5344CB8AC3E}">
        <p14:creationId xmlns:p14="http://schemas.microsoft.com/office/powerpoint/2010/main" val="13839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469</Words>
  <Application>Microsoft Office PowerPoint</Application>
  <PresentationFormat>Widescreen</PresentationFormat>
  <Paragraphs>112</Paragraphs>
  <Slides>23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Java Packages</vt:lpstr>
      <vt:lpstr>Java Packages</vt:lpstr>
      <vt:lpstr>Java Packages</vt:lpstr>
      <vt:lpstr>What Is a Package? </vt:lpstr>
      <vt:lpstr>Types of packages</vt:lpstr>
      <vt:lpstr>PowerPoint Presentation</vt:lpstr>
      <vt:lpstr>PowerPoint Presentation</vt:lpstr>
      <vt:lpstr>PowerPoint Presentation</vt:lpstr>
      <vt:lpstr>PowerPoint Presentation</vt:lpstr>
      <vt:lpstr>Rules For naming Packages</vt:lpstr>
      <vt:lpstr>Advantages of using a package</vt:lpstr>
      <vt:lpstr>Advantages of using a package</vt:lpstr>
      <vt:lpstr>Accessing Packages</vt:lpstr>
      <vt:lpstr>Fully Qualified Class Name </vt:lpstr>
      <vt:lpstr>import Statement </vt:lpstr>
      <vt:lpstr>PowerPoint Presentation</vt:lpstr>
      <vt:lpstr>Steps of creating User Defined Packages Java and using them.</vt:lpstr>
      <vt:lpstr>Create a User-Defined Packages</vt:lpstr>
      <vt:lpstr>PowerPoint Presentation</vt:lpstr>
      <vt:lpstr>Creating a Nested Packages in Java</vt:lpstr>
      <vt:lpstr>Compile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Package?</dc:title>
  <dc:creator>Ashfaq</dc:creator>
  <cp:lastModifiedBy>UIIT</cp:lastModifiedBy>
  <cp:revision>21</cp:revision>
  <dcterms:created xsi:type="dcterms:W3CDTF">2017-06-09T10:59:41Z</dcterms:created>
  <dcterms:modified xsi:type="dcterms:W3CDTF">2022-10-14T05:30:43Z</dcterms:modified>
</cp:coreProperties>
</file>