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5" r:id="rId7"/>
    <p:sldId id="266" r:id="rId8"/>
    <p:sldId id="267" r:id="rId9"/>
    <p:sldId id="270" r:id="rId10"/>
    <p:sldId id="271" r:id="rId11"/>
    <p:sldId id="273" r:id="rId12"/>
    <p:sldId id="278" r:id="rId13"/>
    <p:sldId id="280" r:id="rId14"/>
    <p:sldId id="281" r:id="rId15"/>
    <p:sldId id="283" r:id="rId16"/>
    <p:sldId id="286" r:id="rId17"/>
    <p:sldId id="287" r:id="rId18"/>
    <p:sldId id="288" r:id="rId19"/>
    <p:sldId id="292" r:id="rId20"/>
    <p:sldId id="293" r:id="rId21"/>
    <p:sldId id="295" r:id="rId22"/>
    <p:sldId id="301" r:id="rId23"/>
    <p:sldId id="302" r:id="rId24"/>
    <p:sldId id="304" r:id="rId25"/>
    <p:sldId id="305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7" r:id="rId35"/>
    <p:sldId id="318" r:id="rId36"/>
    <p:sldId id="319" r:id="rId37"/>
    <p:sldId id="325" r:id="rId38"/>
    <p:sldId id="326" r:id="rId39"/>
    <p:sldId id="327" r:id="rId40"/>
    <p:sldId id="32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A17B-69DF-48CC-98CC-03E3472606E4}" type="datetimeFigureOut">
              <a:rPr lang="en-CA" smtClean="0"/>
              <a:pPr/>
              <a:t>2020-10-18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072C-9FE1-464F-89E8-A8255D315B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A17B-69DF-48CC-98CC-03E3472606E4}" type="datetimeFigureOut">
              <a:rPr lang="en-CA" smtClean="0"/>
              <a:pPr/>
              <a:t>2020-10-18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072C-9FE1-464F-89E8-A8255D315B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A17B-69DF-48CC-98CC-03E3472606E4}" type="datetimeFigureOut">
              <a:rPr lang="en-CA" smtClean="0"/>
              <a:pPr/>
              <a:t>2020-10-18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072C-9FE1-464F-89E8-A8255D315B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A17B-69DF-48CC-98CC-03E3472606E4}" type="datetimeFigureOut">
              <a:rPr lang="en-CA" smtClean="0"/>
              <a:pPr/>
              <a:t>2020-10-18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072C-9FE1-464F-89E8-A8255D315B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A17B-69DF-48CC-98CC-03E3472606E4}" type="datetimeFigureOut">
              <a:rPr lang="en-CA" smtClean="0"/>
              <a:pPr/>
              <a:t>2020-10-18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072C-9FE1-464F-89E8-A8255D315B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A17B-69DF-48CC-98CC-03E3472606E4}" type="datetimeFigureOut">
              <a:rPr lang="en-CA" smtClean="0"/>
              <a:pPr/>
              <a:t>2020-10-18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072C-9FE1-464F-89E8-A8255D315B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A17B-69DF-48CC-98CC-03E3472606E4}" type="datetimeFigureOut">
              <a:rPr lang="en-CA" smtClean="0"/>
              <a:pPr/>
              <a:t>2020-10-18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072C-9FE1-464F-89E8-A8255D315B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A17B-69DF-48CC-98CC-03E3472606E4}" type="datetimeFigureOut">
              <a:rPr lang="en-CA" smtClean="0"/>
              <a:pPr/>
              <a:t>2020-10-18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072C-9FE1-464F-89E8-A8255D315B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A17B-69DF-48CC-98CC-03E3472606E4}" type="datetimeFigureOut">
              <a:rPr lang="en-CA" smtClean="0"/>
              <a:pPr/>
              <a:t>2020-10-18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072C-9FE1-464F-89E8-A8255D315B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A17B-69DF-48CC-98CC-03E3472606E4}" type="datetimeFigureOut">
              <a:rPr lang="en-CA" smtClean="0"/>
              <a:pPr/>
              <a:t>2020-10-18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072C-9FE1-464F-89E8-A8255D315B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A17B-69DF-48CC-98CC-03E3472606E4}" type="datetimeFigureOut">
              <a:rPr lang="en-CA" smtClean="0"/>
              <a:pPr/>
              <a:t>2020-10-18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072C-9FE1-464F-89E8-A8255D315B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1A17B-69DF-48CC-98CC-03E3472606E4}" type="datetimeFigureOut">
              <a:rPr lang="en-CA" smtClean="0"/>
              <a:pPr/>
              <a:t>2020-10-18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5072C-9FE1-464F-89E8-A8255D315BF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6825" y="928688"/>
            <a:ext cx="661035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3963" y="904875"/>
            <a:ext cx="669607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1588" y="919163"/>
            <a:ext cx="66008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2063" y="923925"/>
            <a:ext cx="66198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2538" y="933450"/>
            <a:ext cx="663892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2538" y="919163"/>
            <a:ext cx="66389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6825" y="914400"/>
            <a:ext cx="661035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7775" y="942975"/>
            <a:ext cx="664845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6350" y="933450"/>
            <a:ext cx="659130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7300" y="928688"/>
            <a:ext cx="66294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2538" y="923925"/>
            <a:ext cx="663892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7300" y="914400"/>
            <a:ext cx="6629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2063" y="919163"/>
            <a:ext cx="661987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2063" y="909638"/>
            <a:ext cx="661987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6825" y="928688"/>
            <a:ext cx="661035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1588" y="938213"/>
            <a:ext cx="660082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6825" y="933450"/>
            <a:ext cx="661035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7300" y="933450"/>
            <a:ext cx="662940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7300" y="923925"/>
            <a:ext cx="662940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2063" y="923925"/>
            <a:ext cx="66198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7300" y="928688"/>
            <a:ext cx="66294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3013" y="914400"/>
            <a:ext cx="665797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7775" y="919163"/>
            <a:ext cx="6648450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2538" y="914400"/>
            <a:ext cx="663892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6825" y="933450"/>
            <a:ext cx="661035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2063" y="923925"/>
            <a:ext cx="66198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1588" y="938213"/>
            <a:ext cx="660082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6825" y="928688"/>
            <a:ext cx="661035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2063" y="942975"/>
            <a:ext cx="661987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1588" y="923925"/>
            <a:ext cx="660082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6825" y="928688"/>
            <a:ext cx="661035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2063" y="923925"/>
            <a:ext cx="66198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2538" y="933450"/>
            <a:ext cx="663892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2538" y="933450"/>
            <a:ext cx="663892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6825" y="933450"/>
            <a:ext cx="661035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2063" y="933450"/>
            <a:ext cx="66198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7300" y="928688"/>
            <a:ext cx="66294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7300" y="933450"/>
            <a:ext cx="662940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2538" y="933450"/>
            <a:ext cx="663892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3013" y="928688"/>
            <a:ext cx="665797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0</Words>
  <Application>Microsoft Office PowerPoint</Application>
  <PresentationFormat>On-screen Show (4:3)</PresentationFormat>
  <Paragraphs>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BilalAli</dc:creator>
  <cp:lastModifiedBy>UIIT</cp:lastModifiedBy>
  <cp:revision>10</cp:revision>
  <dcterms:created xsi:type="dcterms:W3CDTF">2016-02-24T11:14:58Z</dcterms:created>
  <dcterms:modified xsi:type="dcterms:W3CDTF">2020-10-19T04:47:26Z</dcterms:modified>
</cp:coreProperties>
</file>