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322" r:id="rId10"/>
    <p:sldId id="286" r:id="rId11"/>
    <p:sldId id="287" r:id="rId12"/>
    <p:sldId id="288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304" r:id="rId25"/>
    <p:sldId id="305" r:id="rId26"/>
    <p:sldId id="306" r:id="rId27"/>
    <p:sldId id="307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75B13-3417-4507-846B-43EFC0C271DD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C4ABC-0070-4799-9D08-38E6E30E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86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4ABC-0070-4799-9D08-38E6E30E9E3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54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C7E2-4FBB-45F9-A012-F4D8D16AF4D4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FFD8-D382-4E67-8D76-505639DAEB8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814388"/>
            <a:ext cx="69056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804863"/>
            <a:ext cx="6934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828675"/>
            <a:ext cx="69151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819150"/>
            <a:ext cx="69246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814388"/>
            <a:ext cx="69437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833438"/>
            <a:ext cx="69056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819150"/>
            <a:ext cx="69151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823913"/>
            <a:ext cx="69056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814388"/>
            <a:ext cx="69151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814388"/>
            <a:ext cx="69342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819150"/>
            <a:ext cx="69151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823913"/>
            <a:ext cx="69151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823913"/>
            <a:ext cx="69246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804863"/>
            <a:ext cx="69437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823913"/>
            <a:ext cx="68770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804863"/>
            <a:ext cx="69246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823913"/>
            <a:ext cx="69151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823913"/>
            <a:ext cx="68961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819150"/>
            <a:ext cx="69437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809625"/>
            <a:ext cx="69246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819150"/>
            <a:ext cx="69342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809625"/>
            <a:ext cx="69246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833438"/>
            <a:ext cx="68865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804863"/>
            <a:ext cx="69532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809625"/>
            <a:ext cx="69342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819150"/>
            <a:ext cx="6905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804863"/>
            <a:ext cx="6934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804863"/>
            <a:ext cx="6934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800100"/>
            <a:ext cx="69151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795338"/>
            <a:ext cx="6934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828675"/>
            <a:ext cx="69532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823913"/>
            <a:ext cx="69056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842963"/>
            <a:ext cx="68675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823913"/>
            <a:ext cx="69246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819150"/>
            <a:ext cx="6905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814388"/>
            <a:ext cx="69151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814388"/>
            <a:ext cx="69056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On-screen Show (4:3)</PresentationFormat>
  <Paragraphs>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BilalAli</dc:creator>
  <cp:lastModifiedBy>PC-1</cp:lastModifiedBy>
  <cp:revision>6</cp:revision>
  <dcterms:created xsi:type="dcterms:W3CDTF">2016-02-25T07:10:08Z</dcterms:created>
  <dcterms:modified xsi:type="dcterms:W3CDTF">2019-11-01T09:55:37Z</dcterms:modified>
</cp:coreProperties>
</file>