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65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6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65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6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65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96302"/>
            <a:ext cx="9144000" cy="67978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6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65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65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57200"/>
            <a:ext cx="9144000" cy="165223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66800" y="6723888"/>
            <a:ext cx="8178165" cy="21590"/>
          </a:xfrm>
          <a:custGeom>
            <a:avLst/>
            <a:gdLst/>
            <a:ahLst/>
            <a:cxnLst/>
            <a:rect l="l" t="t" r="r" b="b"/>
            <a:pathLst>
              <a:path w="8178165" h="21590">
                <a:moveTo>
                  <a:pt x="8177783" y="0"/>
                </a:moveTo>
                <a:lnTo>
                  <a:pt x="0" y="0"/>
                </a:lnTo>
                <a:lnTo>
                  <a:pt x="0" y="21335"/>
                </a:lnTo>
                <a:lnTo>
                  <a:pt x="8177783" y="21335"/>
                </a:lnTo>
                <a:lnTo>
                  <a:pt x="8177783" y="0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2404" y="581660"/>
            <a:ext cx="6381115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006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9040" y="2079446"/>
            <a:ext cx="4826000" cy="193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26652" y="6787894"/>
            <a:ext cx="277495" cy="25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0065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892" y="3419347"/>
            <a:ext cx="45281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5" dirty="0">
                <a:latin typeface="Arial"/>
                <a:cs typeface="Arial"/>
              </a:rPr>
              <a:t>Software</a:t>
            </a:r>
            <a:r>
              <a:rPr sz="4400" b="1" spc="-7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9144000" cy="16522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291" y="721867"/>
            <a:ext cx="3045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Testability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1541123"/>
            <a:ext cx="8203565" cy="51847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01625" algn="ctr">
              <a:lnSpc>
                <a:spcPct val="100000"/>
              </a:lnSpc>
              <a:spcBef>
                <a:spcPts val="335"/>
              </a:spcBef>
              <a:tabLst>
                <a:tab pos="3048000" algn="l"/>
              </a:tabLst>
            </a:pPr>
            <a:r>
              <a:rPr sz="2000" spc="10" dirty="0">
                <a:solidFill>
                  <a:srgbClr val="000065"/>
                </a:solidFill>
                <a:latin typeface="Arial MT"/>
                <a:cs typeface="Arial MT"/>
              </a:rPr>
              <a:t>Which</a:t>
            </a:r>
            <a:r>
              <a:rPr sz="2000" spc="-7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S/W</a:t>
            </a:r>
            <a:r>
              <a:rPr sz="2000" spc="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0065"/>
                </a:solidFill>
                <a:latin typeface="Arial MT"/>
                <a:cs typeface="Arial MT"/>
              </a:rPr>
              <a:t>is</a:t>
            </a:r>
            <a:r>
              <a:rPr sz="2000" spc="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testable?	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Characteristics</a:t>
            </a:r>
            <a:r>
              <a:rPr sz="2000" spc="2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testable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S/W.</a:t>
            </a:r>
            <a:endParaRPr sz="2000">
              <a:latin typeface="Arial MT"/>
              <a:cs typeface="Arial MT"/>
            </a:endParaRPr>
          </a:p>
          <a:p>
            <a:pPr marL="917575" indent="-344805">
              <a:lnSpc>
                <a:spcPct val="100000"/>
              </a:lnSpc>
              <a:spcBef>
                <a:spcPts val="355"/>
              </a:spcBef>
              <a:buClr>
                <a:srgbClr val="000065"/>
              </a:buClr>
              <a:buFont typeface="Wingdings"/>
              <a:buChar char=""/>
              <a:tabLst>
                <a:tab pos="917575" algn="l"/>
                <a:tab pos="91821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Operability</a:t>
            </a:r>
            <a:r>
              <a:rPr sz="28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—it</a:t>
            </a:r>
            <a:r>
              <a:rPr sz="28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operates</a:t>
            </a:r>
            <a:r>
              <a:rPr sz="2800" spc="-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cleanly</a:t>
            </a:r>
            <a:endParaRPr sz="2800">
              <a:latin typeface="Times New Roman"/>
              <a:cs typeface="Times New Roman"/>
            </a:endParaRPr>
          </a:p>
          <a:p>
            <a:pPr marL="917575" marR="525780" indent="-344805">
              <a:lnSpc>
                <a:spcPts val="3020"/>
              </a:lnSpc>
              <a:spcBef>
                <a:spcPts val="720"/>
              </a:spcBef>
              <a:buClr>
                <a:srgbClr val="000065"/>
              </a:buClr>
              <a:buFont typeface="Wingdings"/>
              <a:buChar char=""/>
              <a:tabLst>
                <a:tab pos="917575" algn="l"/>
                <a:tab pos="91821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Observability</a:t>
            </a:r>
            <a:r>
              <a:rPr sz="28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—the</a:t>
            </a:r>
            <a:r>
              <a:rPr sz="28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results</a:t>
            </a:r>
            <a:r>
              <a:rPr sz="2800" spc="-9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each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test</a:t>
            </a:r>
            <a:r>
              <a:rPr sz="2800" spc="-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case</a:t>
            </a:r>
            <a:r>
              <a:rPr sz="28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are </a:t>
            </a:r>
            <a:r>
              <a:rPr sz="2800" spc="-6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readily</a:t>
            </a:r>
            <a:r>
              <a:rPr sz="28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observed</a:t>
            </a:r>
            <a:endParaRPr sz="2800">
              <a:latin typeface="Times New Roman"/>
              <a:cs typeface="Times New Roman"/>
            </a:endParaRPr>
          </a:p>
          <a:p>
            <a:pPr marL="917575" marR="333375" indent="-344805">
              <a:lnSpc>
                <a:spcPts val="3020"/>
              </a:lnSpc>
              <a:spcBef>
                <a:spcPts val="680"/>
              </a:spcBef>
              <a:buClr>
                <a:srgbClr val="000065"/>
              </a:buClr>
              <a:buFont typeface="Wingdings"/>
              <a:buChar char=""/>
              <a:tabLst>
                <a:tab pos="917575" algn="l"/>
                <a:tab pos="91821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Controllability</a:t>
            </a:r>
            <a:r>
              <a:rPr sz="28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—the</a:t>
            </a:r>
            <a:r>
              <a:rPr sz="28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degree</a:t>
            </a:r>
            <a:r>
              <a:rPr sz="28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which</a:t>
            </a:r>
            <a:r>
              <a:rPr sz="28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testing</a:t>
            </a:r>
            <a:r>
              <a:rPr sz="28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can </a:t>
            </a:r>
            <a:r>
              <a:rPr sz="2800" spc="-6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be</a:t>
            </a:r>
            <a:r>
              <a:rPr sz="2800" spc="-5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automated</a:t>
            </a:r>
            <a:r>
              <a:rPr sz="2800" spc="-7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optimized</a:t>
            </a:r>
            <a:endParaRPr sz="2800">
              <a:latin typeface="Times New Roman"/>
              <a:cs typeface="Times New Roman"/>
            </a:endParaRPr>
          </a:p>
          <a:p>
            <a:pPr marL="917575" indent="-344805">
              <a:lnSpc>
                <a:spcPct val="100000"/>
              </a:lnSpc>
              <a:spcBef>
                <a:spcPts val="295"/>
              </a:spcBef>
              <a:buClr>
                <a:srgbClr val="000065"/>
              </a:buClr>
              <a:buFont typeface="Wingdings"/>
              <a:buChar char=""/>
              <a:tabLst>
                <a:tab pos="917575" algn="l"/>
                <a:tab pos="91821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Decomposability</a:t>
            </a:r>
            <a:r>
              <a:rPr sz="28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—testing</a:t>
            </a:r>
            <a:r>
              <a:rPr sz="28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can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be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 targeted</a:t>
            </a:r>
            <a:endParaRPr sz="2800">
              <a:latin typeface="Times New Roman"/>
              <a:cs typeface="Times New Roman"/>
            </a:endParaRPr>
          </a:p>
          <a:p>
            <a:pPr marL="917575" marR="727075" indent="-344805">
              <a:lnSpc>
                <a:spcPts val="3020"/>
              </a:lnSpc>
              <a:spcBef>
                <a:spcPts val="720"/>
              </a:spcBef>
              <a:buClr>
                <a:srgbClr val="000065"/>
              </a:buClr>
              <a:buFont typeface="Wingdings"/>
              <a:buChar char=""/>
              <a:tabLst>
                <a:tab pos="917575" algn="l"/>
                <a:tab pos="91821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Simplicity</a:t>
            </a:r>
            <a:r>
              <a:rPr sz="28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—reduce</a:t>
            </a:r>
            <a:r>
              <a:rPr sz="2800" spc="-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complex</a:t>
            </a:r>
            <a:r>
              <a:rPr sz="28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architecture</a:t>
            </a:r>
            <a:r>
              <a:rPr sz="2800" spc="-1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and </a:t>
            </a:r>
            <a:r>
              <a:rPr sz="2800" spc="-6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logic</a:t>
            </a:r>
            <a:r>
              <a:rPr sz="28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simplify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 tests</a:t>
            </a:r>
            <a:endParaRPr sz="2800">
              <a:latin typeface="Times New Roman"/>
              <a:cs typeface="Times New Roman"/>
            </a:endParaRPr>
          </a:p>
          <a:p>
            <a:pPr marL="917575" marR="867410" indent="-344805">
              <a:lnSpc>
                <a:spcPts val="3020"/>
              </a:lnSpc>
              <a:spcBef>
                <a:spcPts val="680"/>
              </a:spcBef>
              <a:buClr>
                <a:srgbClr val="000065"/>
              </a:buClr>
              <a:buFont typeface="Wingdings"/>
              <a:buChar char=""/>
              <a:tabLst>
                <a:tab pos="917575" algn="l"/>
                <a:tab pos="91821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Stability</a:t>
            </a:r>
            <a:r>
              <a:rPr sz="28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—few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changes</a:t>
            </a:r>
            <a:r>
              <a:rPr sz="2800" spc="-1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are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requested</a:t>
            </a:r>
            <a:r>
              <a:rPr sz="28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during </a:t>
            </a:r>
            <a:r>
              <a:rPr sz="2800" spc="-6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testing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573405" algn="l"/>
                <a:tab pos="917575" algn="l"/>
                <a:tab pos="8190230" algn="l"/>
              </a:tabLst>
            </a:pPr>
            <a:r>
              <a:rPr sz="2800" u="heavy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Wingdings"/>
                <a:cs typeface="Wingdings"/>
              </a:rPr>
              <a:t></a:t>
            </a:r>
            <a:r>
              <a:rPr sz="2800" u="heavy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Understandability</a:t>
            </a:r>
            <a:r>
              <a:rPr sz="2800" u="heavy" spc="-105" dirty="0">
                <a:solidFill>
                  <a:srgbClr val="0000FF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—of</a:t>
            </a:r>
            <a:r>
              <a:rPr sz="2800" u="heavy" spc="5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800" u="heavy" spc="10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design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91983" y="457200"/>
            <a:ext cx="2112645" cy="2124710"/>
            <a:chOff x="7491983" y="457200"/>
            <a:chExt cx="2112645" cy="2124710"/>
          </a:xfrm>
        </p:grpSpPr>
        <p:sp>
          <p:nvSpPr>
            <p:cNvPr id="3" name="object 3"/>
            <p:cNvSpPr/>
            <p:nvPr/>
          </p:nvSpPr>
          <p:spPr>
            <a:xfrm>
              <a:off x="7848599" y="1258823"/>
              <a:ext cx="1347470" cy="1118870"/>
            </a:xfrm>
            <a:custGeom>
              <a:avLst/>
              <a:gdLst/>
              <a:ahLst/>
              <a:cxnLst/>
              <a:rect l="l" t="t" r="r" b="b"/>
              <a:pathLst>
                <a:path w="1347470" h="1118870">
                  <a:moveTo>
                    <a:pt x="509016" y="0"/>
                  </a:moveTo>
                  <a:lnTo>
                    <a:pt x="332231" y="164591"/>
                  </a:lnTo>
                  <a:lnTo>
                    <a:pt x="304800" y="329184"/>
                  </a:lnTo>
                  <a:lnTo>
                    <a:pt x="152400" y="329184"/>
                  </a:lnTo>
                  <a:lnTo>
                    <a:pt x="39624" y="521208"/>
                  </a:lnTo>
                  <a:lnTo>
                    <a:pt x="39624" y="710184"/>
                  </a:lnTo>
                  <a:lnTo>
                    <a:pt x="15240" y="926591"/>
                  </a:lnTo>
                  <a:lnTo>
                    <a:pt x="0" y="926591"/>
                  </a:lnTo>
                  <a:lnTo>
                    <a:pt x="204216" y="1014984"/>
                  </a:lnTo>
                  <a:lnTo>
                    <a:pt x="445007" y="914400"/>
                  </a:lnTo>
                  <a:lnTo>
                    <a:pt x="929640" y="1118615"/>
                  </a:lnTo>
                  <a:lnTo>
                    <a:pt x="1082040" y="838200"/>
                  </a:lnTo>
                  <a:lnTo>
                    <a:pt x="1295400" y="774191"/>
                  </a:lnTo>
                  <a:lnTo>
                    <a:pt x="1295400" y="673608"/>
                  </a:lnTo>
                  <a:lnTo>
                    <a:pt x="1347216" y="533400"/>
                  </a:lnTo>
                  <a:lnTo>
                    <a:pt x="1271016" y="405384"/>
                  </a:lnTo>
                  <a:lnTo>
                    <a:pt x="1082040" y="280415"/>
                  </a:lnTo>
                  <a:lnTo>
                    <a:pt x="1130807" y="152400"/>
                  </a:lnTo>
                  <a:lnTo>
                    <a:pt x="941831" y="76200"/>
                  </a:lnTo>
                  <a:lnTo>
                    <a:pt x="725424" y="112775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42504" y="1252727"/>
              <a:ext cx="1359535" cy="1130935"/>
            </a:xfrm>
            <a:custGeom>
              <a:avLst/>
              <a:gdLst/>
              <a:ahLst/>
              <a:cxnLst/>
              <a:rect l="l" t="t" r="r" b="b"/>
              <a:pathLst>
                <a:path w="1359534" h="1130935">
                  <a:moveTo>
                    <a:pt x="1359408" y="536448"/>
                  </a:moveTo>
                  <a:lnTo>
                    <a:pt x="1345869" y="513715"/>
                  </a:lnTo>
                  <a:lnTo>
                    <a:pt x="1345869" y="540296"/>
                  </a:lnTo>
                  <a:lnTo>
                    <a:pt x="1298448" y="676656"/>
                  </a:lnTo>
                  <a:lnTo>
                    <a:pt x="1295400" y="676656"/>
                  </a:lnTo>
                  <a:lnTo>
                    <a:pt x="1295400" y="775995"/>
                  </a:lnTo>
                  <a:lnTo>
                    <a:pt x="1085088" y="838200"/>
                  </a:lnTo>
                  <a:lnTo>
                    <a:pt x="1082040" y="838200"/>
                  </a:lnTo>
                  <a:lnTo>
                    <a:pt x="1082040" y="841248"/>
                  </a:lnTo>
                  <a:lnTo>
                    <a:pt x="932116" y="1117092"/>
                  </a:lnTo>
                  <a:lnTo>
                    <a:pt x="482892" y="926592"/>
                  </a:lnTo>
                  <a:lnTo>
                    <a:pt x="454152" y="914400"/>
                  </a:lnTo>
                  <a:lnTo>
                    <a:pt x="448056" y="914400"/>
                  </a:lnTo>
                  <a:lnTo>
                    <a:pt x="210362" y="1013688"/>
                  </a:lnTo>
                  <a:lnTo>
                    <a:pt x="27432" y="934516"/>
                  </a:lnTo>
                  <a:lnTo>
                    <a:pt x="27432" y="932688"/>
                  </a:lnTo>
                  <a:lnTo>
                    <a:pt x="28117" y="926592"/>
                  </a:lnTo>
                  <a:lnTo>
                    <a:pt x="51816" y="716280"/>
                  </a:lnTo>
                  <a:lnTo>
                    <a:pt x="51816" y="530352"/>
                  </a:lnTo>
                  <a:lnTo>
                    <a:pt x="53594" y="527304"/>
                  </a:lnTo>
                  <a:lnTo>
                    <a:pt x="162801" y="341376"/>
                  </a:lnTo>
                  <a:lnTo>
                    <a:pt x="316992" y="341376"/>
                  </a:lnTo>
                  <a:lnTo>
                    <a:pt x="320040" y="338328"/>
                  </a:lnTo>
                  <a:lnTo>
                    <a:pt x="320471" y="335280"/>
                  </a:lnTo>
                  <a:lnTo>
                    <a:pt x="321360" y="329184"/>
                  </a:lnTo>
                  <a:lnTo>
                    <a:pt x="343535" y="176784"/>
                  </a:lnTo>
                  <a:lnTo>
                    <a:pt x="343865" y="174459"/>
                  </a:lnTo>
                  <a:lnTo>
                    <a:pt x="347903" y="170688"/>
                  </a:lnTo>
                  <a:lnTo>
                    <a:pt x="515823" y="14160"/>
                  </a:lnTo>
                  <a:lnTo>
                    <a:pt x="728472" y="124968"/>
                  </a:lnTo>
                  <a:lnTo>
                    <a:pt x="728472" y="128016"/>
                  </a:lnTo>
                  <a:lnTo>
                    <a:pt x="731520" y="128016"/>
                  </a:lnTo>
                  <a:lnTo>
                    <a:pt x="798106" y="115824"/>
                  </a:lnTo>
                  <a:lnTo>
                    <a:pt x="945832" y="88785"/>
                  </a:lnTo>
                  <a:lnTo>
                    <a:pt x="1128572" y="161290"/>
                  </a:lnTo>
                  <a:lnTo>
                    <a:pt x="1082040" y="283464"/>
                  </a:lnTo>
                  <a:lnTo>
                    <a:pt x="1078992" y="286512"/>
                  </a:lnTo>
                  <a:lnTo>
                    <a:pt x="1082040" y="289560"/>
                  </a:lnTo>
                  <a:lnTo>
                    <a:pt x="1272006" y="416217"/>
                  </a:lnTo>
                  <a:lnTo>
                    <a:pt x="1345869" y="540296"/>
                  </a:lnTo>
                  <a:lnTo>
                    <a:pt x="1345869" y="513715"/>
                  </a:lnTo>
                  <a:lnTo>
                    <a:pt x="1288643" y="417576"/>
                  </a:lnTo>
                  <a:lnTo>
                    <a:pt x="1286827" y="414528"/>
                  </a:lnTo>
                  <a:lnTo>
                    <a:pt x="1283208" y="408432"/>
                  </a:lnTo>
                  <a:lnTo>
                    <a:pt x="1280160" y="408432"/>
                  </a:lnTo>
                  <a:lnTo>
                    <a:pt x="1100175" y="286512"/>
                  </a:lnTo>
                  <a:lnTo>
                    <a:pt x="1095463" y="283324"/>
                  </a:lnTo>
                  <a:lnTo>
                    <a:pt x="1096606" y="280416"/>
                  </a:lnTo>
                  <a:lnTo>
                    <a:pt x="1141806" y="164592"/>
                  </a:lnTo>
                  <a:lnTo>
                    <a:pt x="1143000" y="161544"/>
                  </a:lnTo>
                  <a:lnTo>
                    <a:pt x="1146048" y="158496"/>
                  </a:lnTo>
                  <a:lnTo>
                    <a:pt x="1144524" y="155448"/>
                  </a:lnTo>
                  <a:lnTo>
                    <a:pt x="1143000" y="152400"/>
                  </a:lnTo>
                  <a:lnTo>
                    <a:pt x="1139952" y="152400"/>
                  </a:lnTo>
                  <a:lnTo>
                    <a:pt x="981202" y="88392"/>
                  </a:lnTo>
                  <a:lnTo>
                    <a:pt x="950976" y="76200"/>
                  </a:lnTo>
                  <a:lnTo>
                    <a:pt x="944880" y="76200"/>
                  </a:lnTo>
                  <a:lnTo>
                    <a:pt x="731520" y="112776"/>
                  </a:lnTo>
                  <a:lnTo>
                    <a:pt x="734568" y="115824"/>
                  </a:lnTo>
                  <a:lnTo>
                    <a:pt x="535241" y="9144"/>
                  </a:lnTo>
                  <a:lnTo>
                    <a:pt x="518160" y="0"/>
                  </a:lnTo>
                  <a:lnTo>
                    <a:pt x="512064" y="0"/>
                  </a:lnTo>
                  <a:lnTo>
                    <a:pt x="332232" y="167640"/>
                  </a:lnTo>
                  <a:lnTo>
                    <a:pt x="332232" y="170688"/>
                  </a:lnTo>
                  <a:lnTo>
                    <a:pt x="305816" y="329184"/>
                  </a:lnTo>
                  <a:lnTo>
                    <a:pt x="158496" y="329184"/>
                  </a:lnTo>
                  <a:lnTo>
                    <a:pt x="155448" y="332232"/>
                  </a:lnTo>
                  <a:lnTo>
                    <a:pt x="39624" y="524256"/>
                  </a:lnTo>
                  <a:lnTo>
                    <a:pt x="39624" y="716280"/>
                  </a:lnTo>
                  <a:lnTo>
                    <a:pt x="15925" y="926592"/>
                  </a:lnTo>
                  <a:lnTo>
                    <a:pt x="9144" y="926592"/>
                  </a:lnTo>
                  <a:lnTo>
                    <a:pt x="3048" y="926592"/>
                  </a:lnTo>
                  <a:lnTo>
                    <a:pt x="0" y="929640"/>
                  </a:lnTo>
                  <a:lnTo>
                    <a:pt x="0" y="932688"/>
                  </a:lnTo>
                  <a:lnTo>
                    <a:pt x="0" y="935736"/>
                  </a:lnTo>
                  <a:lnTo>
                    <a:pt x="3048" y="938784"/>
                  </a:lnTo>
                  <a:lnTo>
                    <a:pt x="6096" y="938784"/>
                  </a:lnTo>
                  <a:lnTo>
                    <a:pt x="207264" y="1027176"/>
                  </a:lnTo>
                  <a:lnTo>
                    <a:pt x="213360" y="1027176"/>
                  </a:lnTo>
                  <a:lnTo>
                    <a:pt x="242544" y="1014984"/>
                  </a:lnTo>
                  <a:lnTo>
                    <a:pt x="451078" y="927874"/>
                  </a:lnTo>
                  <a:lnTo>
                    <a:pt x="932688" y="1130808"/>
                  </a:lnTo>
                  <a:lnTo>
                    <a:pt x="938784" y="1130808"/>
                  </a:lnTo>
                  <a:lnTo>
                    <a:pt x="938784" y="1127760"/>
                  </a:lnTo>
                  <a:lnTo>
                    <a:pt x="942086" y="1121664"/>
                  </a:lnTo>
                  <a:lnTo>
                    <a:pt x="1089520" y="850392"/>
                  </a:lnTo>
                  <a:lnTo>
                    <a:pt x="1089787" y="849909"/>
                  </a:lnTo>
                  <a:lnTo>
                    <a:pt x="1098435" y="847344"/>
                  </a:lnTo>
                  <a:lnTo>
                    <a:pt x="1304544" y="786384"/>
                  </a:lnTo>
                  <a:lnTo>
                    <a:pt x="1307592" y="786384"/>
                  </a:lnTo>
                  <a:lnTo>
                    <a:pt x="1310640" y="783336"/>
                  </a:lnTo>
                  <a:lnTo>
                    <a:pt x="1310640" y="780288"/>
                  </a:lnTo>
                  <a:lnTo>
                    <a:pt x="1310640" y="774192"/>
                  </a:lnTo>
                  <a:lnTo>
                    <a:pt x="1310640" y="682752"/>
                  </a:lnTo>
                  <a:lnTo>
                    <a:pt x="1310640" y="679704"/>
                  </a:lnTo>
                  <a:lnTo>
                    <a:pt x="1307592" y="682752"/>
                  </a:lnTo>
                  <a:lnTo>
                    <a:pt x="1359408" y="542544"/>
                  </a:lnTo>
                  <a:lnTo>
                    <a:pt x="1359408" y="536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1984" y="457199"/>
              <a:ext cx="2112645" cy="1972310"/>
            </a:xfrm>
            <a:custGeom>
              <a:avLst/>
              <a:gdLst/>
              <a:ahLst/>
              <a:cxnLst/>
              <a:rect l="l" t="t" r="r" b="b"/>
              <a:pathLst>
                <a:path w="2112645" h="1972310">
                  <a:moveTo>
                    <a:pt x="2112264" y="1527048"/>
                  </a:moveTo>
                  <a:lnTo>
                    <a:pt x="870267" y="1347457"/>
                  </a:lnTo>
                  <a:lnTo>
                    <a:pt x="874776" y="1344168"/>
                  </a:lnTo>
                  <a:lnTo>
                    <a:pt x="877824" y="1344168"/>
                  </a:lnTo>
                  <a:lnTo>
                    <a:pt x="877824" y="1335024"/>
                  </a:lnTo>
                  <a:lnTo>
                    <a:pt x="877824" y="1325880"/>
                  </a:lnTo>
                  <a:lnTo>
                    <a:pt x="877824" y="0"/>
                  </a:lnTo>
                  <a:lnTo>
                    <a:pt x="853440" y="0"/>
                  </a:lnTo>
                  <a:lnTo>
                    <a:pt x="853440" y="1330337"/>
                  </a:lnTo>
                  <a:lnTo>
                    <a:pt x="9144" y="1947672"/>
                  </a:lnTo>
                  <a:lnTo>
                    <a:pt x="3048" y="1950720"/>
                  </a:lnTo>
                  <a:lnTo>
                    <a:pt x="0" y="1959864"/>
                  </a:lnTo>
                  <a:lnTo>
                    <a:pt x="9144" y="1969008"/>
                  </a:lnTo>
                  <a:lnTo>
                    <a:pt x="18288" y="1972056"/>
                  </a:lnTo>
                  <a:lnTo>
                    <a:pt x="21336" y="1965960"/>
                  </a:lnTo>
                  <a:lnTo>
                    <a:pt x="868476" y="1348752"/>
                  </a:lnTo>
                  <a:lnTo>
                    <a:pt x="865632" y="1371600"/>
                  </a:lnTo>
                  <a:lnTo>
                    <a:pt x="2109216" y="1551432"/>
                  </a:lnTo>
                  <a:lnTo>
                    <a:pt x="2112264" y="1527048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0431" y="2200655"/>
              <a:ext cx="493775" cy="1005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9431" y="1703832"/>
              <a:ext cx="926592" cy="87782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75579" y="670052"/>
            <a:ext cx="235775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800" b="1" dirty="0">
                <a:solidFill>
                  <a:srgbClr val="F94B1B"/>
                </a:solidFill>
                <a:latin typeface="Arial"/>
                <a:cs typeface="Arial"/>
              </a:rPr>
              <a:t>"Bugs</a:t>
            </a:r>
            <a:r>
              <a:rPr sz="1800" b="1" spc="-7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94B1B"/>
                </a:solidFill>
                <a:latin typeface="Arial"/>
                <a:cs typeface="Arial"/>
              </a:rPr>
              <a:t>lurk</a:t>
            </a:r>
            <a:r>
              <a:rPr sz="1800" b="1" spc="-3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94B1B"/>
                </a:solidFill>
                <a:latin typeface="Arial"/>
                <a:cs typeface="Arial"/>
              </a:rPr>
              <a:t>in</a:t>
            </a:r>
            <a:r>
              <a:rPr sz="1800" b="1" spc="-3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94B1B"/>
                </a:solidFill>
                <a:latin typeface="Arial"/>
                <a:cs typeface="Arial"/>
              </a:rPr>
              <a:t>corners </a:t>
            </a:r>
            <a:r>
              <a:rPr sz="1800" b="1" spc="-484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94B1B"/>
                </a:solidFill>
                <a:latin typeface="Arial"/>
                <a:cs typeface="Arial"/>
              </a:rPr>
              <a:t>and congregate at </a:t>
            </a:r>
            <a:r>
              <a:rPr sz="1800" b="1" spc="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94B1B"/>
                </a:solidFill>
                <a:latin typeface="Arial"/>
                <a:cs typeface="Arial"/>
              </a:rPr>
              <a:t>boundaries</a:t>
            </a:r>
            <a:r>
              <a:rPr sz="1800" b="1" spc="-8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94B1B"/>
                </a:solidFill>
                <a:latin typeface="Arial"/>
                <a:cs typeface="Arial"/>
              </a:rPr>
              <a:t>..."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6179" y="1803908"/>
            <a:ext cx="1360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94B1B"/>
                </a:solidFill>
                <a:latin typeface="Arial"/>
                <a:cs typeface="Arial"/>
              </a:rPr>
              <a:t>Boris</a:t>
            </a:r>
            <a:r>
              <a:rPr sz="1800" b="1" i="1" spc="-8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94B1B"/>
                </a:solidFill>
                <a:latin typeface="Arial"/>
                <a:cs typeface="Arial"/>
              </a:rPr>
              <a:t>Beizer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932" y="2791459"/>
            <a:ext cx="7769859" cy="3919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94B1B"/>
                </a:solidFill>
                <a:latin typeface="Arial"/>
                <a:cs typeface="Arial"/>
              </a:rPr>
              <a:t>CONSTRAINT</a:t>
            </a:r>
            <a:r>
              <a:rPr sz="1800" b="1" i="1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------</a:t>
            </a:r>
            <a:r>
              <a:rPr sz="1800" b="1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8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a minimum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effort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50"/>
              </a:spcBef>
              <a:buFont typeface="Symbol"/>
              <a:buChar char=""/>
              <a:tabLst>
                <a:tab pos="469265" algn="l"/>
                <a:tab pos="469900" algn="l"/>
              </a:tabLst>
            </a:pP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94B1B"/>
                </a:solidFill>
                <a:latin typeface="Times New Roman"/>
                <a:cs typeface="Times New Roman"/>
              </a:rPr>
              <a:t>successful</a:t>
            </a:r>
            <a:r>
              <a:rPr sz="2000" spc="5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94B1B"/>
                </a:solidFill>
                <a:latin typeface="Times New Roman"/>
                <a:cs typeface="Times New Roman"/>
              </a:rPr>
              <a:t>test</a:t>
            </a:r>
            <a:r>
              <a:rPr sz="200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94B1B"/>
                </a:solidFill>
                <a:latin typeface="Times New Roman"/>
                <a:cs typeface="Times New Roman"/>
              </a:rPr>
              <a:t>--</a:t>
            </a:r>
            <a:r>
              <a:rPr sz="2000" spc="1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--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that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uncovers</a:t>
            </a:r>
            <a:r>
              <a:rPr sz="200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as-yet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undiscovered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error</a:t>
            </a:r>
            <a:r>
              <a:rPr sz="2000" spc="-2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69900" marR="7620" indent="-457200">
              <a:lnSpc>
                <a:spcPct val="100000"/>
              </a:lnSpc>
              <a:spcBef>
                <a:spcPts val="915"/>
              </a:spcBef>
              <a:buFont typeface="Symbol"/>
              <a:buChar char="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F94B1B"/>
                </a:solidFill>
                <a:latin typeface="Times New Roman"/>
                <a:cs typeface="Times New Roman"/>
              </a:rPr>
              <a:t>Minimum</a:t>
            </a:r>
            <a:r>
              <a:rPr sz="2000" spc="4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94B1B"/>
                </a:solidFill>
                <a:latin typeface="Times New Roman"/>
                <a:cs typeface="Times New Roman"/>
              </a:rPr>
              <a:t>number</a:t>
            </a:r>
            <a:r>
              <a:rPr sz="2000" spc="6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94B1B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94B1B"/>
                </a:solidFill>
                <a:latin typeface="Times New Roman"/>
                <a:cs typeface="Times New Roman"/>
              </a:rPr>
              <a:t>required</a:t>
            </a:r>
            <a:r>
              <a:rPr sz="2000" spc="9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94B1B"/>
                </a:solidFill>
                <a:latin typeface="Times New Roman"/>
                <a:cs typeface="Times New Roman"/>
              </a:rPr>
              <a:t>tests</a:t>
            </a:r>
            <a:r>
              <a:rPr sz="2000" spc="6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100%</a:t>
            </a:r>
            <a:r>
              <a:rPr sz="20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functional</a:t>
            </a:r>
            <a:r>
              <a:rPr sz="20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coverage</a:t>
            </a:r>
            <a:r>
              <a:rPr sz="20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0%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redundancy</a:t>
            </a:r>
            <a:r>
              <a:rPr sz="2000" spc="-2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Symbol"/>
              <a:buChar char=""/>
              <a:tabLst>
                <a:tab pos="469265" algn="l"/>
                <a:tab pos="469900" algn="l"/>
              </a:tabLst>
            </a:pPr>
            <a:r>
              <a:rPr sz="2000" spc="-10" dirty="0">
                <a:latin typeface="Times New Roman"/>
                <a:cs typeface="Times New Roman"/>
              </a:rPr>
              <a:t>Rich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variety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94B1B"/>
                </a:solidFill>
                <a:latin typeface="Times New Roman"/>
                <a:cs typeface="Times New Roman"/>
              </a:rPr>
              <a:t>test</a:t>
            </a:r>
            <a:r>
              <a:rPr sz="2000" spc="-5" dirty="0">
                <a:solidFill>
                  <a:srgbClr val="F94B1B"/>
                </a:solidFill>
                <a:latin typeface="Times New Roman"/>
                <a:cs typeface="Times New Roman"/>
              </a:rPr>
              <a:t> case</a:t>
            </a:r>
            <a:r>
              <a:rPr sz="200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94B1B"/>
                </a:solidFill>
                <a:latin typeface="Times New Roman"/>
                <a:cs typeface="Times New Roman"/>
              </a:rPr>
              <a:t>design</a:t>
            </a:r>
            <a:r>
              <a:rPr sz="2000" spc="1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94B1B"/>
                </a:solidFill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tabLst>
                <a:tab pos="701040" algn="l"/>
                <a:tab pos="2127885" algn="l"/>
                <a:tab pos="3240405" algn="l"/>
                <a:tab pos="4642485" algn="l"/>
                <a:tab pos="5340350" algn="l"/>
                <a:tab pos="6751320" algn="l"/>
              </a:tabLst>
            </a:pPr>
            <a:r>
              <a:rPr sz="2000" spc="-5" dirty="0">
                <a:latin typeface="Times New Roman"/>
                <a:cs typeface="Times New Roman"/>
              </a:rPr>
              <a:t>-	Caus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-</a:t>
            </a:r>
            <a:r>
              <a:rPr sz="2000" spc="20" dirty="0">
                <a:latin typeface="Times New Roman"/>
                <a:cs typeface="Times New Roman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f</a:t>
            </a:r>
            <a:r>
              <a:rPr sz="2000" spc="-10" dirty="0">
                <a:latin typeface="Times New Roman"/>
                <a:cs typeface="Times New Roman"/>
              </a:rPr>
              <a:t>fec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graphing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Equivalence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Partitioning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Boundary  </a:t>
            </a:r>
            <a:r>
              <a:rPr sz="2000" spc="-20" dirty="0">
                <a:latin typeface="Times New Roman"/>
                <a:cs typeface="Times New Roman"/>
              </a:rPr>
              <a:t>Analysis,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vendor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specific: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client/server,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design.</a:t>
            </a:r>
            <a:endParaRPr sz="2000">
              <a:latin typeface="Times New Roman"/>
              <a:cs typeface="Times New Roman"/>
            </a:endParaRPr>
          </a:p>
          <a:p>
            <a:pPr marL="88900">
              <a:lnSpc>
                <a:spcPts val="2090"/>
              </a:lnSpc>
            </a:pPr>
            <a:r>
              <a:rPr sz="20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Possible</a:t>
            </a:r>
            <a:r>
              <a:rPr sz="2000" b="1" spc="-5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232FF"/>
                </a:solidFill>
                <a:latin typeface="Times New Roman"/>
                <a:cs typeface="Times New Roman"/>
              </a:rPr>
              <a:t>approaches:</a:t>
            </a:r>
            <a:endParaRPr sz="2000">
              <a:latin typeface="Times New Roman"/>
              <a:cs typeface="Times New Roman"/>
            </a:endParaRPr>
          </a:p>
          <a:p>
            <a:pPr marL="546100" marR="310515" lvl="1" indent="-457200">
              <a:lnSpc>
                <a:spcPct val="100000"/>
              </a:lnSpc>
              <a:buAutoNum type="arabicParenBoth"/>
              <a:tabLst>
                <a:tab pos="563880" algn="l"/>
                <a:tab pos="564515" algn="l"/>
                <a:tab pos="1685925" algn="l"/>
                <a:tab pos="2173605" algn="l"/>
                <a:tab pos="3270885" algn="l"/>
                <a:tab pos="4453255" algn="l"/>
                <a:tab pos="5081270" algn="l"/>
                <a:tab pos="5611495" algn="l"/>
                <a:tab pos="6031865" algn="l"/>
                <a:tab pos="7254240" algn="l"/>
              </a:tabLst>
            </a:pPr>
            <a:r>
              <a:rPr sz="2000" spc="-5" dirty="0">
                <a:latin typeface="Times New Roman"/>
                <a:cs typeface="Times New Roman"/>
              </a:rPr>
              <a:t>Knowing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Times New Roman"/>
                <a:cs typeface="Times New Roman"/>
              </a:rPr>
              <a:t>th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94B1B"/>
                </a:solidFill>
                <a:latin typeface="Times New Roman"/>
                <a:cs typeface="Times New Roman"/>
              </a:rPr>
              <a:t>specifie</a:t>
            </a:r>
            <a:r>
              <a:rPr sz="2000" spc="-5" dirty="0">
                <a:solidFill>
                  <a:srgbClr val="F94B1B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F94B1B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94B1B"/>
                </a:solidFill>
                <a:latin typeface="Times New Roman"/>
                <a:cs typeface="Times New Roman"/>
              </a:rPr>
              <a:t>function</a:t>
            </a:r>
            <a:r>
              <a:rPr sz="2000" spc="-15" dirty="0">
                <a:solidFill>
                  <a:srgbClr val="F94B1B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test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can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conducted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to 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demonstrate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94B1B"/>
                </a:solidFill>
                <a:latin typeface="Times New Roman"/>
                <a:cs typeface="Times New Roman"/>
              </a:rPr>
              <a:t>function</a:t>
            </a:r>
            <a:r>
              <a:rPr sz="2000" spc="3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94B1B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94B1B"/>
                </a:solidFill>
                <a:latin typeface="Times New Roman"/>
                <a:cs typeface="Times New Roman"/>
              </a:rPr>
              <a:t>fully</a:t>
            </a:r>
            <a:r>
              <a:rPr sz="2000" spc="2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94B1B"/>
                </a:solidFill>
                <a:latin typeface="Times New Roman"/>
                <a:cs typeface="Times New Roman"/>
              </a:rPr>
              <a:t>operational</a:t>
            </a:r>
            <a:r>
              <a:rPr sz="2000" spc="48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FF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3232FF"/>
                </a:solidFill>
                <a:latin typeface="Times New Roman"/>
                <a:cs typeface="Times New Roman"/>
              </a:rPr>
              <a:t>Black</a:t>
            </a:r>
            <a:r>
              <a:rPr sz="2000" b="1" spc="-2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Box</a:t>
            </a:r>
            <a:r>
              <a:rPr sz="2000" spc="-5" dirty="0">
                <a:solidFill>
                  <a:srgbClr val="3232FF"/>
                </a:solidFill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marL="546100" marR="313055" lvl="1" indent="-457200">
              <a:lnSpc>
                <a:spcPts val="2400"/>
              </a:lnSpc>
              <a:spcBef>
                <a:spcPts val="30"/>
              </a:spcBef>
              <a:buAutoNum type="arabicParenBoth"/>
              <a:tabLst>
                <a:tab pos="527685" algn="l"/>
                <a:tab pos="528320" algn="l"/>
              </a:tabLst>
            </a:pPr>
            <a:r>
              <a:rPr sz="2000" spc="-10" dirty="0">
                <a:latin typeface="Times New Roman"/>
                <a:cs typeface="Times New Roman"/>
              </a:rPr>
              <a:t>Knowing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94B1B"/>
                </a:solidFill>
                <a:latin typeface="Times New Roman"/>
                <a:cs typeface="Times New Roman"/>
              </a:rPr>
              <a:t>internal</a:t>
            </a:r>
            <a:r>
              <a:rPr sz="2000" spc="7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94B1B"/>
                </a:solidFill>
                <a:latin typeface="Times New Roman"/>
                <a:cs typeface="Times New Roman"/>
              </a:rPr>
              <a:t>workings</a:t>
            </a:r>
            <a:r>
              <a:rPr sz="2000" spc="4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tests</a:t>
            </a:r>
            <a:r>
              <a:rPr sz="200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conducted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ensure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“all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gears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mesh“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White</a:t>
            </a:r>
            <a:r>
              <a:rPr sz="2000" b="1" spc="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Box</a:t>
            </a:r>
            <a:r>
              <a:rPr sz="2000" spc="-5" dirty="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2094" y="1840484"/>
            <a:ext cx="3954779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b="1" i="1" dirty="0">
                <a:solidFill>
                  <a:srgbClr val="F94B1B"/>
                </a:solidFill>
                <a:latin typeface="Arial"/>
                <a:cs typeface="Arial"/>
              </a:rPr>
              <a:t>OBJECTIVE</a:t>
            </a:r>
            <a:r>
              <a:rPr sz="1800" b="1" i="1" spc="-4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----</a:t>
            </a:r>
            <a:r>
              <a:rPr sz="18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uncover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errors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i="1" spc="-5" dirty="0">
                <a:solidFill>
                  <a:srgbClr val="F94B1B"/>
                </a:solidFill>
                <a:latin typeface="Arial"/>
                <a:cs typeface="Arial"/>
              </a:rPr>
              <a:t>CRITERIA</a:t>
            </a:r>
            <a:r>
              <a:rPr sz="1800" b="1" i="1" spc="-11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-----</a:t>
            </a:r>
            <a:r>
              <a:rPr sz="18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complete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manner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02743" y="670052"/>
            <a:ext cx="2101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3600" b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00FF"/>
                </a:solidFill>
                <a:latin typeface="Arial"/>
                <a:cs typeface="Arial"/>
              </a:rPr>
              <a:t>case </a:t>
            </a:r>
            <a:r>
              <a:rPr sz="3600" b="1" spc="-9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FF"/>
                </a:solidFill>
                <a:latin typeface="Arial"/>
                <a:cs typeface="Arial"/>
              </a:rPr>
              <a:t>design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939" y="633475"/>
            <a:ext cx="68472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Why</a:t>
            </a:r>
            <a:r>
              <a:rPr sz="3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bother</a:t>
            </a:r>
            <a:r>
              <a:rPr sz="32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latin typeface="Arial"/>
                <a:cs typeface="Arial"/>
              </a:rPr>
              <a:t>with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0000FF"/>
                </a:solidFill>
                <a:latin typeface="Arial"/>
                <a:cs typeface="Arial"/>
              </a:rPr>
              <a:t>white</a:t>
            </a:r>
            <a:r>
              <a:rPr sz="32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0000FF"/>
                </a:solidFill>
                <a:latin typeface="Arial"/>
                <a:cs typeface="Arial"/>
              </a:rPr>
              <a:t>box</a:t>
            </a:r>
            <a:r>
              <a:rPr sz="32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testing?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8083" y="1436920"/>
            <a:ext cx="7465695" cy="52787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Black</a:t>
            </a:r>
            <a:r>
              <a:rPr sz="20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box</a:t>
            </a:r>
            <a:r>
              <a:rPr sz="20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testing:</a:t>
            </a:r>
            <a:endParaRPr sz="2000">
              <a:latin typeface="Arial"/>
              <a:cs typeface="Arial"/>
            </a:endParaRPr>
          </a:p>
          <a:p>
            <a:pPr marL="1268095" indent="-530860">
              <a:lnSpc>
                <a:spcPct val="100000"/>
              </a:lnSpc>
              <a:spcBef>
                <a:spcPts val="225"/>
              </a:spcBef>
              <a:buClr>
                <a:srgbClr val="000090"/>
              </a:buClr>
              <a:buFont typeface="Wingdings"/>
              <a:buChar char=""/>
              <a:tabLst>
                <a:tab pos="1268095" algn="l"/>
                <a:tab pos="126873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Requirements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fulfilled</a:t>
            </a:r>
            <a:endParaRPr sz="1800">
              <a:latin typeface="Arial"/>
              <a:cs typeface="Arial"/>
            </a:endParaRPr>
          </a:p>
          <a:p>
            <a:pPr marL="1268095" indent="-530860">
              <a:lnSpc>
                <a:spcPct val="100000"/>
              </a:lnSpc>
              <a:spcBef>
                <a:spcPts val="215"/>
              </a:spcBef>
              <a:buClr>
                <a:srgbClr val="000090"/>
              </a:buClr>
              <a:buFont typeface="Wingdings"/>
              <a:buChar char=""/>
              <a:tabLst>
                <a:tab pos="1268095" algn="l"/>
                <a:tab pos="126873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Interfaces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available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working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But</a:t>
            </a:r>
            <a:r>
              <a:rPr sz="20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what</a:t>
            </a:r>
            <a:r>
              <a:rPr sz="2000" b="1" spc="-7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about</a:t>
            </a:r>
            <a:endParaRPr sz="2000">
              <a:latin typeface="Arial"/>
              <a:cs typeface="Arial"/>
            </a:endParaRPr>
          </a:p>
          <a:p>
            <a:pPr marL="1268095" indent="-530860">
              <a:lnSpc>
                <a:spcPct val="100000"/>
              </a:lnSpc>
              <a:spcBef>
                <a:spcPts val="225"/>
              </a:spcBef>
              <a:buClr>
                <a:srgbClr val="000090"/>
              </a:buClr>
              <a:buFont typeface="Wingdings"/>
              <a:buChar char=""/>
              <a:tabLst>
                <a:tab pos="1268095" algn="l"/>
                <a:tab pos="1268730" algn="l"/>
              </a:tabLst>
            </a:pP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the</a:t>
            </a:r>
            <a:r>
              <a:rPr sz="1800" b="1" spc="-6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internal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component,</a:t>
            </a:r>
            <a:endParaRPr sz="1800">
              <a:latin typeface="Arial"/>
              <a:cs typeface="Arial"/>
            </a:endParaRPr>
          </a:p>
          <a:p>
            <a:pPr marL="1268095" indent="-530860">
              <a:lnSpc>
                <a:spcPct val="100000"/>
              </a:lnSpc>
              <a:spcBef>
                <a:spcPts val="215"/>
              </a:spcBef>
              <a:buClr>
                <a:srgbClr val="000090"/>
              </a:buClr>
              <a:buFont typeface="Wingdings"/>
              <a:buChar char=""/>
              <a:tabLst>
                <a:tab pos="1268095" algn="l"/>
                <a:tab pos="126873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interactions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between</a:t>
            </a:r>
            <a:r>
              <a:rPr sz="1800" b="1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objects?</a:t>
            </a:r>
            <a:endParaRPr sz="1800">
              <a:latin typeface="Arial"/>
              <a:cs typeface="Arial"/>
            </a:endParaRPr>
          </a:p>
          <a:p>
            <a:pPr marL="1268095" indent="-585470">
              <a:lnSpc>
                <a:spcPct val="100000"/>
              </a:lnSpc>
              <a:spcBef>
                <a:spcPts val="219"/>
              </a:spcBef>
              <a:buFont typeface="Wingdings"/>
              <a:buChar char=""/>
              <a:tabLst>
                <a:tab pos="1268095" algn="l"/>
                <a:tab pos="1268730" algn="l"/>
              </a:tabLst>
            </a:pP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white</a:t>
            </a:r>
            <a:r>
              <a:rPr sz="1800" b="1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box</a:t>
            </a:r>
            <a:r>
              <a:rPr sz="18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FURTHER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Logical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errors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incorrect assumptions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inversely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proportional</a:t>
            </a:r>
            <a:r>
              <a:rPr sz="24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probability</a:t>
            </a:r>
            <a:r>
              <a:rPr sz="2400" spc="2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path</a:t>
            </a:r>
            <a:r>
              <a:rPr sz="2400" spc="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will </a:t>
            </a:r>
            <a:r>
              <a:rPr sz="2400" spc="-5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Sometime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path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executes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counterintuitive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Typographical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errors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265" marR="589280" indent="-457200" algn="just">
              <a:lnSpc>
                <a:spcPts val="2590"/>
              </a:lnSpc>
              <a:spcBef>
                <a:spcPts val="615"/>
              </a:spcBef>
            </a:pP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Also: if black box testing finds </a:t>
            </a:r>
            <a:r>
              <a:rPr sz="2400" spc="-25" dirty="0">
                <a:solidFill>
                  <a:srgbClr val="000065"/>
                </a:solidFill>
                <a:latin typeface="Times New Roman"/>
                <a:cs typeface="Times New Roman"/>
              </a:rPr>
              <a:t>error,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locating it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is easier </a:t>
            </a:r>
            <a:r>
              <a:rPr sz="2400" spc="-5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additional white</a:t>
            </a:r>
            <a:r>
              <a:rPr sz="24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box testing!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5632" y="1572767"/>
            <a:ext cx="2094230" cy="527685"/>
            <a:chOff x="4675632" y="1572767"/>
            <a:chExt cx="2094230" cy="527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4232" y="1572767"/>
              <a:ext cx="97535" cy="2438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87824" y="1828799"/>
              <a:ext cx="548640" cy="262255"/>
            </a:xfrm>
            <a:custGeom>
              <a:avLst/>
              <a:gdLst/>
              <a:ahLst/>
              <a:cxnLst/>
              <a:rect l="l" t="t" r="r" b="b"/>
              <a:pathLst>
                <a:path w="548639" h="262255">
                  <a:moveTo>
                    <a:pt x="548639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548639" y="262127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5632" y="1816607"/>
              <a:ext cx="570230" cy="283845"/>
            </a:xfrm>
            <a:custGeom>
              <a:avLst/>
              <a:gdLst/>
              <a:ahLst/>
              <a:cxnLst/>
              <a:rect l="l" t="t" r="r" b="b"/>
              <a:pathLst>
                <a:path w="570229" h="283844">
                  <a:moveTo>
                    <a:pt x="569976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569976" y="283463"/>
                  </a:lnTo>
                  <a:lnTo>
                    <a:pt x="569976" y="271271"/>
                  </a:lnTo>
                  <a:lnTo>
                    <a:pt x="24383" y="271271"/>
                  </a:lnTo>
                  <a:lnTo>
                    <a:pt x="12191" y="259079"/>
                  </a:lnTo>
                  <a:lnTo>
                    <a:pt x="24383" y="259079"/>
                  </a:lnTo>
                  <a:lnTo>
                    <a:pt x="24383" y="27431"/>
                  </a:lnTo>
                  <a:lnTo>
                    <a:pt x="12191" y="27431"/>
                  </a:lnTo>
                  <a:lnTo>
                    <a:pt x="24383" y="12191"/>
                  </a:lnTo>
                  <a:lnTo>
                    <a:pt x="569976" y="12191"/>
                  </a:lnTo>
                  <a:lnTo>
                    <a:pt x="569976" y="0"/>
                  </a:lnTo>
                  <a:close/>
                </a:path>
                <a:path w="570229" h="283844">
                  <a:moveTo>
                    <a:pt x="24383" y="259079"/>
                  </a:moveTo>
                  <a:lnTo>
                    <a:pt x="12191" y="259079"/>
                  </a:lnTo>
                  <a:lnTo>
                    <a:pt x="24383" y="271271"/>
                  </a:lnTo>
                  <a:lnTo>
                    <a:pt x="24383" y="259079"/>
                  </a:lnTo>
                  <a:close/>
                </a:path>
                <a:path w="570229" h="283844">
                  <a:moveTo>
                    <a:pt x="545591" y="259079"/>
                  </a:moveTo>
                  <a:lnTo>
                    <a:pt x="24383" y="259079"/>
                  </a:lnTo>
                  <a:lnTo>
                    <a:pt x="24383" y="271271"/>
                  </a:lnTo>
                  <a:lnTo>
                    <a:pt x="545591" y="271271"/>
                  </a:lnTo>
                  <a:lnTo>
                    <a:pt x="545591" y="259079"/>
                  </a:lnTo>
                  <a:close/>
                </a:path>
                <a:path w="570229" h="283844">
                  <a:moveTo>
                    <a:pt x="545591" y="12191"/>
                  </a:moveTo>
                  <a:lnTo>
                    <a:pt x="545591" y="271271"/>
                  </a:lnTo>
                  <a:lnTo>
                    <a:pt x="557783" y="259079"/>
                  </a:lnTo>
                  <a:lnTo>
                    <a:pt x="569976" y="259079"/>
                  </a:lnTo>
                  <a:lnTo>
                    <a:pt x="569976" y="27431"/>
                  </a:lnTo>
                  <a:lnTo>
                    <a:pt x="557783" y="27431"/>
                  </a:lnTo>
                  <a:lnTo>
                    <a:pt x="545591" y="12191"/>
                  </a:lnTo>
                  <a:close/>
                </a:path>
                <a:path w="570229" h="283844">
                  <a:moveTo>
                    <a:pt x="569976" y="259079"/>
                  </a:moveTo>
                  <a:lnTo>
                    <a:pt x="557783" y="259079"/>
                  </a:lnTo>
                  <a:lnTo>
                    <a:pt x="545591" y="271271"/>
                  </a:lnTo>
                  <a:lnTo>
                    <a:pt x="569976" y="271271"/>
                  </a:lnTo>
                  <a:lnTo>
                    <a:pt x="569976" y="259079"/>
                  </a:lnTo>
                  <a:close/>
                </a:path>
                <a:path w="570229" h="283844">
                  <a:moveTo>
                    <a:pt x="24383" y="12191"/>
                  </a:moveTo>
                  <a:lnTo>
                    <a:pt x="12191" y="27431"/>
                  </a:lnTo>
                  <a:lnTo>
                    <a:pt x="24383" y="27431"/>
                  </a:lnTo>
                  <a:lnTo>
                    <a:pt x="24383" y="12191"/>
                  </a:lnTo>
                  <a:close/>
                </a:path>
                <a:path w="570229" h="283844">
                  <a:moveTo>
                    <a:pt x="545591" y="12191"/>
                  </a:moveTo>
                  <a:lnTo>
                    <a:pt x="24383" y="12191"/>
                  </a:lnTo>
                  <a:lnTo>
                    <a:pt x="24383" y="27431"/>
                  </a:lnTo>
                  <a:lnTo>
                    <a:pt x="545591" y="27431"/>
                  </a:lnTo>
                  <a:lnTo>
                    <a:pt x="545591" y="12191"/>
                  </a:lnTo>
                  <a:close/>
                </a:path>
                <a:path w="570229" h="283844">
                  <a:moveTo>
                    <a:pt x="569976" y="12191"/>
                  </a:moveTo>
                  <a:lnTo>
                    <a:pt x="545591" y="12191"/>
                  </a:lnTo>
                  <a:lnTo>
                    <a:pt x="557783" y="27431"/>
                  </a:lnTo>
                  <a:lnTo>
                    <a:pt x="569976" y="27431"/>
                  </a:lnTo>
                  <a:lnTo>
                    <a:pt x="569976" y="12191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3416" y="1889759"/>
              <a:ext cx="164592" cy="103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07152" y="1938527"/>
              <a:ext cx="1362710" cy="27940"/>
            </a:xfrm>
            <a:custGeom>
              <a:avLst/>
              <a:gdLst/>
              <a:ahLst/>
              <a:cxnLst/>
              <a:rect l="l" t="t" r="r" b="b"/>
              <a:pathLst>
                <a:path w="1362709" h="27939">
                  <a:moveTo>
                    <a:pt x="1362455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1362455" y="27432"/>
                  </a:lnTo>
                  <a:lnTo>
                    <a:pt x="1362455" y="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65120" y="3959352"/>
            <a:ext cx="24765" cy="186055"/>
          </a:xfrm>
          <a:custGeom>
            <a:avLst/>
            <a:gdLst/>
            <a:ahLst/>
            <a:cxnLst/>
            <a:rect l="l" t="t" r="r" b="b"/>
            <a:pathLst>
              <a:path w="24764" h="186054">
                <a:moveTo>
                  <a:pt x="24383" y="0"/>
                </a:moveTo>
                <a:lnTo>
                  <a:pt x="0" y="0"/>
                </a:lnTo>
                <a:lnTo>
                  <a:pt x="0" y="185927"/>
                </a:lnTo>
                <a:lnTo>
                  <a:pt x="24383" y="185927"/>
                </a:lnTo>
                <a:lnTo>
                  <a:pt x="24383" y="0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590800" y="1932432"/>
            <a:ext cx="4206240" cy="3371215"/>
            <a:chOff x="2590800" y="1932432"/>
            <a:chExt cx="4206240" cy="3371215"/>
          </a:xfrm>
        </p:grpSpPr>
        <p:sp>
          <p:nvSpPr>
            <p:cNvPr id="10" name="object 10"/>
            <p:cNvSpPr/>
            <p:nvPr/>
          </p:nvSpPr>
          <p:spPr>
            <a:xfrm>
              <a:off x="3639311" y="3959352"/>
              <a:ext cx="27940" cy="186055"/>
            </a:xfrm>
            <a:custGeom>
              <a:avLst/>
              <a:gdLst/>
              <a:ahLst/>
              <a:cxnLst/>
              <a:rect l="l" t="t" r="r" b="b"/>
              <a:pathLst>
                <a:path w="27939" h="186054">
                  <a:moveTo>
                    <a:pt x="27432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27432" y="185927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0800" y="2115312"/>
              <a:ext cx="3849624" cy="30022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75432" y="1932431"/>
              <a:ext cx="3721735" cy="3371215"/>
            </a:xfrm>
            <a:custGeom>
              <a:avLst/>
              <a:gdLst/>
              <a:ahLst/>
              <a:cxnLst/>
              <a:rect l="l" t="t" r="r" b="b"/>
              <a:pathLst>
                <a:path w="3721734" h="3371215">
                  <a:moveTo>
                    <a:pt x="417576" y="1356360"/>
                  </a:moveTo>
                  <a:lnTo>
                    <a:pt x="210312" y="1139952"/>
                  </a:lnTo>
                  <a:lnTo>
                    <a:pt x="0" y="1356360"/>
                  </a:lnTo>
                  <a:lnTo>
                    <a:pt x="210312" y="1569720"/>
                  </a:lnTo>
                  <a:lnTo>
                    <a:pt x="217843" y="1561973"/>
                  </a:lnTo>
                  <a:lnTo>
                    <a:pt x="219456" y="1563624"/>
                  </a:lnTo>
                  <a:lnTo>
                    <a:pt x="222504" y="1566672"/>
                  </a:lnTo>
                  <a:lnTo>
                    <a:pt x="234696" y="1566672"/>
                  </a:lnTo>
                  <a:lnTo>
                    <a:pt x="237744" y="1563624"/>
                  </a:lnTo>
                  <a:lnTo>
                    <a:pt x="253923" y="1545336"/>
                  </a:lnTo>
                  <a:lnTo>
                    <a:pt x="402336" y="1377696"/>
                  </a:lnTo>
                  <a:lnTo>
                    <a:pt x="408432" y="1371600"/>
                  </a:lnTo>
                  <a:lnTo>
                    <a:pt x="406501" y="1367764"/>
                  </a:lnTo>
                  <a:lnTo>
                    <a:pt x="417576" y="1356360"/>
                  </a:lnTo>
                  <a:close/>
                </a:path>
                <a:path w="3721734" h="3371215">
                  <a:moveTo>
                    <a:pt x="1191768" y="941832"/>
                  </a:moveTo>
                  <a:lnTo>
                    <a:pt x="984504" y="725424"/>
                  </a:lnTo>
                  <a:lnTo>
                    <a:pt x="774192" y="941832"/>
                  </a:lnTo>
                  <a:lnTo>
                    <a:pt x="981456" y="1152105"/>
                  </a:lnTo>
                  <a:lnTo>
                    <a:pt x="984504" y="1155192"/>
                  </a:lnTo>
                  <a:lnTo>
                    <a:pt x="987463" y="1152144"/>
                  </a:lnTo>
                  <a:lnTo>
                    <a:pt x="996696" y="1152144"/>
                  </a:lnTo>
                  <a:lnTo>
                    <a:pt x="999744" y="1149096"/>
                  </a:lnTo>
                  <a:lnTo>
                    <a:pt x="1013129" y="1133856"/>
                  </a:lnTo>
                  <a:lnTo>
                    <a:pt x="1088085" y="1048562"/>
                  </a:lnTo>
                  <a:lnTo>
                    <a:pt x="1191768" y="941832"/>
                  </a:lnTo>
                  <a:close/>
                </a:path>
                <a:path w="3721734" h="3371215">
                  <a:moveTo>
                    <a:pt x="1353312" y="2026920"/>
                  </a:moveTo>
                  <a:lnTo>
                    <a:pt x="1325880" y="2026920"/>
                  </a:lnTo>
                  <a:lnTo>
                    <a:pt x="1325880" y="2212848"/>
                  </a:lnTo>
                  <a:lnTo>
                    <a:pt x="1353312" y="2212848"/>
                  </a:lnTo>
                  <a:lnTo>
                    <a:pt x="1353312" y="2026920"/>
                  </a:lnTo>
                  <a:close/>
                </a:path>
                <a:path w="3721734" h="3371215">
                  <a:moveTo>
                    <a:pt x="2069592" y="1365504"/>
                  </a:moveTo>
                  <a:lnTo>
                    <a:pt x="1959991" y="1365504"/>
                  </a:lnTo>
                  <a:lnTo>
                    <a:pt x="1969008" y="1356360"/>
                  </a:lnTo>
                  <a:lnTo>
                    <a:pt x="1758696" y="1139952"/>
                  </a:lnTo>
                  <a:lnTo>
                    <a:pt x="1548384" y="1356360"/>
                  </a:lnTo>
                  <a:lnTo>
                    <a:pt x="1758696" y="1569720"/>
                  </a:lnTo>
                  <a:lnTo>
                    <a:pt x="1761693" y="1566672"/>
                  </a:lnTo>
                  <a:lnTo>
                    <a:pt x="1770888" y="1566672"/>
                  </a:lnTo>
                  <a:lnTo>
                    <a:pt x="1773936" y="1563624"/>
                  </a:lnTo>
                  <a:lnTo>
                    <a:pt x="1791322" y="1545336"/>
                  </a:lnTo>
                  <a:lnTo>
                    <a:pt x="1950720" y="1377696"/>
                  </a:lnTo>
                  <a:lnTo>
                    <a:pt x="1950720" y="1392948"/>
                  </a:lnTo>
                  <a:lnTo>
                    <a:pt x="2069592" y="1392948"/>
                  </a:lnTo>
                  <a:lnTo>
                    <a:pt x="2069592" y="1365504"/>
                  </a:lnTo>
                  <a:close/>
                </a:path>
                <a:path w="3721734" h="3371215">
                  <a:moveTo>
                    <a:pt x="2081784" y="539496"/>
                  </a:moveTo>
                  <a:lnTo>
                    <a:pt x="1871472" y="326136"/>
                  </a:lnTo>
                  <a:lnTo>
                    <a:pt x="1664208" y="539496"/>
                  </a:lnTo>
                  <a:lnTo>
                    <a:pt x="1810270" y="692023"/>
                  </a:lnTo>
                  <a:lnTo>
                    <a:pt x="1868424" y="762000"/>
                  </a:lnTo>
                  <a:lnTo>
                    <a:pt x="1874520" y="768096"/>
                  </a:lnTo>
                  <a:lnTo>
                    <a:pt x="1883664" y="768096"/>
                  </a:lnTo>
                  <a:lnTo>
                    <a:pt x="1889760" y="762000"/>
                  </a:lnTo>
                  <a:lnTo>
                    <a:pt x="1903349" y="746760"/>
                  </a:lnTo>
                  <a:lnTo>
                    <a:pt x="2066544" y="563880"/>
                  </a:lnTo>
                  <a:lnTo>
                    <a:pt x="2069592" y="557784"/>
                  </a:lnTo>
                  <a:lnTo>
                    <a:pt x="2069592" y="552043"/>
                  </a:lnTo>
                  <a:lnTo>
                    <a:pt x="2081784" y="539496"/>
                  </a:lnTo>
                  <a:close/>
                </a:path>
                <a:path w="3721734" h="3371215">
                  <a:moveTo>
                    <a:pt x="3721608" y="6096"/>
                  </a:moveTo>
                  <a:lnTo>
                    <a:pt x="3715512" y="0"/>
                  </a:lnTo>
                  <a:lnTo>
                    <a:pt x="3700272" y="0"/>
                  </a:lnTo>
                  <a:lnTo>
                    <a:pt x="3694176" y="6096"/>
                  </a:lnTo>
                  <a:lnTo>
                    <a:pt x="3694176" y="3157728"/>
                  </a:lnTo>
                  <a:lnTo>
                    <a:pt x="1749628" y="3157728"/>
                  </a:lnTo>
                  <a:lnTo>
                    <a:pt x="1752600" y="3154680"/>
                  </a:lnTo>
                  <a:lnTo>
                    <a:pt x="1542288" y="2941320"/>
                  </a:lnTo>
                  <a:lnTo>
                    <a:pt x="1331976" y="3154680"/>
                  </a:lnTo>
                  <a:lnTo>
                    <a:pt x="1542288" y="3371088"/>
                  </a:lnTo>
                  <a:lnTo>
                    <a:pt x="1549895" y="3363264"/>
                  </a:lnTo>
                  <a:lnTo>
                    <a:pt x="1551432" y="3364992"/>
                  </a:lnTo>
                  <a:lnTo>
                    <a:pt x="1554480" y="3364992"/>
                  </a:lnTo>
                  <a:lnTo>
                    <a:pt x="1557528" y="3368040"/>
                  </a:lnTo>
                  <a:lnTo>
                    <a:pt x="1569720" y="3368040"/>
                  </a:lnTo>
                  <a:lnTo>
                    <a:pt x="1569720" y="3364992"/>
                  </a:lnTo>
                  <a:lnTo>
                    <a:pt x="1587398" y="3346704"/>
                  </a:lnTo>
                  <a:lnTo>
                    <a:pt x="1746592" y="3182112"/>
                  </a:lnTo>
                  <a:lnTo>
                    <a:pt x="3715512" y="3182112"/>
                  </a:lnTo>
                  <a:lnTo>
                    <a:pt x="3721608" y="3176016"/>
                  </a:lnTo>
                  <a:lnTo>
                    <a:pt x="3721608" y="3169920"/>
                  </a:lnTo>
                  <a:lnTo>
                    <a:pt x="3721608" y="3157740"/>
                  </a:lnTo>
                  <a:lnTo>
                    <a:pt x="3721608" y="6096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41340" y="3836923"/>
            <a:ext cx="2092325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loop</a:t>
            </a:r>
            <a:r>
              <a:rPr sz="1800" b="1" spc="39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  <a:p>
            <a:pPr marL="1216660">
              <a:lnSpc>
                <a:spcPts val="2005"/>
              </a:lnSpc>
            </a:pP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loop</a:t>
            </a:r>
            <a:r>
              <a:rPr sz="1800" b="1" spc="37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3167" y="5364479"/>
            <a:ext cx="100584" cy="21031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75916" y="5748020"/>
            <a:ext cx="5498465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indent="-152400">
              <a:lnSpc>
                <a:spcPts val="213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65"/>
                </a:solidFill>
                <a:latin typeface="Arial"/>
                <a:cs typeface="Arial"/>
              </a:rPr>
              <a:t>There</a:t>
            </a:r>
            <a:r>
              <a:rPr sz="18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Arial"/>
                <a:cs typeface="Arial"/>
              </a:rPr>
              <a:t>are</a:t>
            </a:r>
            <a:r>
              <a:rPr sz="18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15" baseline="23809" dirty="0">
                <a:solidFill>
                  <a:srgbClr val="FF0000"/>
                </a:solidFill>
                <a:latin typeface="Arial"/>
                <a:cs typeface="Arial"/>
              </a:rPr>
              <a:t>14</a:t>
            </a:r>
            <a:r>
              <a:rPr sz="2100" b="1" spc="832" baseline="238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possible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paths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!</a:t>
            </a:r>
            <a:r>
              <a:rPr sz="1800" b="1" spc="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If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we</a:t>
            </a:r>
            <a:r>
              <a:rPr sz="1800" b="1" spc="-5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execute</a:t>
            </a:r>
            <a:r>
              <a:rPr sz="1800" b="1" spc="-4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65FF"/>
                </a:solidFill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marL="150495" marR="69850" indent="39370">
              <a:lnSpc>
                <a:spcPct val="73300"/>
              </a:lnSpc>
              <a:spcBef>
                <a:spcPts val="550"/>
              </a:spcBef>
            </a:pPr>
            <a:r>
              <a:rPr sz="1800" b="1" dirty="0">
                <a:solidFill>
                  <a:srgbClr val="3265FF"/>
                </a:solidFill>
                <a:latin typeface="Arial"/>
                <a:cs typeface="Arial"/>
              </a:rPr>
              <a:t>test</a:t>
            </a:r>
            <a:r>
              <a:rPr sz="1800" b="1" spc="-5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65FF"/>
                </a:solidFill>
                <a:latin typeface="Arial"/>
                <a:cs typeface="Arial"/>
              </a:rPr>
              <a:t>per millisecond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,</a:t>
            </a:r>
            <a:r>
              <a:rPr sz="1800" b="1" spc="-7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it</a:t>
            </a:r>
            <a:r>
              <a:rPr sz="1800" b="1" spc="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would</a:t>
            </a:r>
            <a:r>
              <a:rPr sz="1800" b="1" spc="-7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take</a:t>
            </a:r>
            <a:r>
              <a:rPr sz="1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65FF"/>
                </a:solidFill>
                <a:latin typeface="Arial"/>
                <a:cs typeface="Arial"/>
              </a:rPr>
              <a:t>3,170</a:t>
            </a:r>
            <a:r>
              <a:rPr sz="1800" b="1" spc="-45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265FF"/>
                </a:solidFill>
                <a:latin typeface="Arial"/>
                <a:cs typeface="Arial"/>
              </a:rPr>
              <a:t>years</a:t>
            </a:r>
            <a:r>
              <a:rPr sz="1800" b="1" spc="80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to </a:t>
            </a:r>
            <a:r>
              <a:rPr sz="1800" b="1" spc="-484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18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Arial"/>
                <a:cs typeface="Arial"/>
              </a:rPr>
              <a:t>this program!!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59939" y="782828"/>
            <a:ext cx="415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0000FF"/>
                </a:solidFill>
                <a:latin typeface="Arial"/>
                <a:cs typeface="Arial"/>
              </a:rPr>
              <a:t>Exhaustive </a:t>
            </a:r>
            <a:r>
              <a:rPr sz="3600" b="1" spc="-40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067" y="776731"/>
            <a:ext cx="44856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5" dirty="0">
                <a:latin typeface="Arial"/>
                <a:cs typeface="Arial"/>
              </a:rPr>
              <a:t>White-Box</a:t>
            </a:r>
            <a:r>
              <a:rPr b="1" spc="-1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0707" y="5333492"/>
            <a:ext cx="4657090" cy="11049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50"/>
              </a:spcBef>
            </a:pPr>
            <a:r>
              <a:rPr sz="2400" b="1" dirty="0">
                <a:solidFill>
                  <a:srgbClr val="F94B1B"/>
                </a:solidFill>
                <a:latin typeface="Arial"/>
                <a:cs typeface="Arial"/>
              </a:rPr>
              <a:t>... our goal is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to ensure that all </a:t>
            </a:r>
            <a:r>
              <a:rPr sz="2400" b="1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statements</a:t>
            </a:r>
            <a:r>
              <a:rPr sz="2400" b="1" spc="-3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conditions</a:t>
            </a:r>
            <a:r>
              <a:rPr sz="2400" b="1" spc="-3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have </a:t>
            </a:r>
            <a:r>
              <a:rPr sz="2400" b="1" spc="-65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94B1B"/>
                </a:solidFill>
                <a:latin typeface="Arial"/>
                <a:cs typeface="Arial"/>
              </a:rPr>
              <a:t>been</a:t>
            </a:r>
            <a:r>
              <a:rPr sz="2400" b="1" spc="-1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executed</a:t>
            </a:r>
            <a:r>
              <a:rPr sz="2400" b="1" spc="-1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at</a:t>
            </a:r>
            <a:r>
              <a:rPr sz="2400" b="1" spc="-1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94B1B"/>
                </a:solidFill>
                <a:latin typeface="Arial"/>
                <a:cs typeface="Arial"/>
              </a:rPr>
              <a:t>least</a:t>
            </a:r>
            <a:r>
              <a:rPr sz="2400" b="1" spc="-1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94B1B"/>
                </a:solidFill>
                <a:latin typeface="Arial"/>
                <a:cs typeface="Arial"/>
              </a:rPr>
              <a:t>once</a:t>
            </a:r>
            <a:r>
              <a:rPr sz="2400" b="1" spc="-1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9572" y="2049779"/>
            <a:ext cx="3515995" cy="2936875"/>
            <a:chOff x="1909572" y="2049779"/>
            <a:chExt cx="3515995" cy="2936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2304287"/>
              <a:ext cx="115824" cy="2560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58639" y="2615183"/>
              <a:ext cx="356870" cy="204470"/>
            </a:xfrm>
            <a:custGeom>
              <a:avLst/>
              <a:gdLst/>
              <a:ahLst/>
              <a:cxnLst/>
              <a:rect l="l" t="t" r="r" b="b"/>
              <a:pathLst>
                <a:path w="356870" h="204469">
                  <a:moveTo>
                    <a:pt x="356615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356615" y="204215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2400" y="2517647"/>
              <a:ext cx="1463040" cy="1972310"/>
            </a:xfrm>
            <a:custGeom>
              <a:avLst/>
              <a:gdLst/>
              <a:ahLst/>
              <a:cxnLst/>
              <a:rect l="l" t="t" r="r" b="b"/>
              <a:pathLst>
                <a:path w="1463039" h="1972310">
                  <a:moveTo>
                    <a:pt x="359664" y="496824"/>
                  </a:moveTo>
                  <a:lnTo>
                    <a:pt x="0" y="496824"/>
                  </a:lnTo>
                  <a:lnTo>
                    <a:pt x="0" y="524256"/>
                  </a:lnTo>
                  <a:lnTo>
                    <a:pt x="359664" y="524256"/>
                  </a:lnTo>
                  <a:lnTo>
                    <a:pt x="359664" y="496824"/>
                  </a:lnTo>
                  <a:close/>
                </a:path>
                <a:path w="1463039" h="1972310">
                  <a:moveTo>
                    <a:pt x="777240" y="70104"/>
                  </a:moveTo>
                  <a:lnTo>
                    <a:pt x="737616" y="70104"/>
                  </a:lnTo>
                  <a:lnTo>
                    <a:pt x="737616" y="109728"/>
                  </a:lnTo>
                  <a:lnTo>
                    <a:pt x="737616" y="286512"/>
                  </a:lnTo>
                  <a:lnTo>
                    <a:pt x="408432" y="286512"/>
                  </a:lnTo>
                  <a:lnTo>
                    <a:pt x="408432" y="109728"/>
                  </a:lnTo>
                  <a:lnTo>
                    <a:pt x="737616" y="109728"/>
                  </a:lnTo>
                  <a:lnTo>
                    <a:pt x="737616" y="70104"/>
                  </a:lnTo>
                  <a:lnTo>
                    <a:pt x="368808" y="70104"/>
                  </a:lnTo>
                  <a:lnTo>
                    <a:pt x="368808" y="326136"/>
                  </a:lnTo>
                  <a:lnTo>
                    <a:pt x="560832" y="326136"/>
                  </a:lnTo>
                  <a:lnTo>
                    <a:pt x="560832" y="399288"/>
                  </a:lnTo>
                  <a:lnTo>
                    <a:pt x="585216" y="399288"/>
                  </a:lnTo>
                  <a:lnTo>
                    <a:pt x="585216" y="326136"/>
                  </a:lnTo>
                  <a:lnTo>
                    <a:pt x="777240" y="326136"/>
                  </a:lnTo>
                  <a:lnTo>
                    <a:pt x="777240" y="313944"/>
                  </a:lnTo>
                  <a:lnTo>
                    <a:pt x="777240" y="298704"/>
                  </a:lnTo>
                  <a:lnTo>
                    <a:pt x="777240" y="97536"/>
                  </a:lnTo>
                  <a:lnTo>
                    <a:pt x="777240" y="85344"/>
                  </a:lnTo>
                  <a:lnTo>
                    <a:pt x="777240" y="70104"/>
                  </a:lnTo>
                  <a:close/>
                </a:path>
                <a:path w="1463039" h="1972310">
                  <a:moveTo>
                    <a:pt x="1463040" y="12192"/>
                  </a:moveTo>
                  <a:lnTo>
                    <a:pt x="1435608" y="12192"/>
                  </a:lnTo>
                  <a:lnTo>
                    <a:pt x="1435608" y="0"/>
                  </a:lnTo>
                  <a:lnTo>
                    <a:pt x="569976" y="0"/>
                  </a:lnTo>
                  <a:lnTo>
                    <a:pt x="569976" y="27444"/>
                  </a:lnTo>
                  <a:lnTo>
                    <a:pt x="1435595" y="27444"/>
                  </a:lnTo>
                  <a:lnTo>
                    <a:pt x="1435595" y="1941576"/>
                  </a:lnTo>
                  <a:lnTo>
                    <a:pt x="585216" y="1941576"/>
                  </a:lnTo>
                  <a:lnTo>
                    <a:pt x="585216" y="1898904"/>
                  </a:lnTo>
                  <a:lnTo>
                    <a:pt x="560832" y="1898904"/>
                  </a:lnTo>
                  <a:lnTo>
                    <a:pt x="560832" y="1969008"/>
                  </a:lnTo>
                  <a:lnTo>
                    <a:pt x="569976" y="1969008"/>
                  </a:lnTo>
                  <a:lnTo>
                    <a:pt x="569976" y="1972056"/>
                  </a:lnTo>
                  <a:lnTo>
                    <a:pt x="1435608" y="1972056"/>
                  </a:lnTo>
                  <a:lnTo>
                    <a:pt x="1435608" y="1941576"/>
                  </a:lnTo>
                  <a:lnTo>
                    <a:pt x="1463040" y="1941576"/>
                  </a:lnTo>
                  <a:lnTo>
                    <a:pt x="1463040" y="12192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97807" y="3230879"/>
              <a:ext cx="360045" cy="201295"/>
            </a:xfrm>
            <a:custGeom>
              <a:avLst/>
              <a:gdLst/>
              <a:ahLst/>
              <a:cxnLst/>
              <a:rect l="l" t="t" r="r" b="b"/>
              <a:pathLst>
                <a:path w="360045" h="201295">
                  <a:moveTo>
                    <a:pt x="359663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359663" y="20116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3424" y="3029711"/>
              <a:ext cx="405765" cy="542925"/>
            </a:xfrm>
            <a:custGeom>
              <a:avLst/>
              <a:gdLst/>
              <a:ahLst/>
              <a:cxnLst/>
              <a:rect l="l" t="t" r="r" b="b"/>
              <a:pathLst>
                <a:path w="405764" h="542925">
                  <a:moveTo>
                    <a:pt x="216408" y="429768"/>
                  </a:moveTo>
                  <a:lnTo>
                    <a:pt x="188976" y="429768"/>
                  </a:lnTo>
                  <a:lnTo>
                    <a:pt x="188976" y="542556"/>
                  </a:lnTo>
                  <a:lnTo>
                    <a:pt x="216408" y="542556"/>
                  </a:lnTo>
                  <a:lnTo>
                    <a:pt x="216408" y="429768"/>
                  </a:lnTo>
                  <a:close/>
                </a:path>
                <a:path w="405764" h="542925">
                  <a:moveTo>
                    <a:pt x="216408" y="0"/>
                  </a:moveTo>
                  <a:lnTo>
                    <a:pt x="188976" y="0"/>
                  </a:lnTo>
                  <a:lnTo>
                    <a:pt x="188976" y="170688"/>
                  </a:lnTo>
                  <a:lnTo>
                    <a:pt x="216408" y="170688"/>
                  </a:lnTo>
                  <a:lnTo>
                    <a:pt x="216408" y="0"/>
                  </a:lnTo>
                  <a:close/>
                </a:path>
                <a:path w="405764" h="542925">
                  <a:moveTo>
                    <a:pt x="405384" y="173736"/>
                  </a:moveTo>
                  <a:lnTo>
                    <a:pt x="368808" y="173736"/>
                  </a:lnTo>
                  <a:lnTo>
                    <a:pt x="368808" y="213360"/>
                  </a:lnTo>
                  <a:lnTo>
                    <a:pt x="368808" y="387096"/>
                  </a:lnTo>
                  <a:lnTo>
                    <a:pt x="36576" y="387096"/>
                  </a:lnTo>
                  <a:lnTo>
                    <a:pt x="36576" y="213360"/>
                  </a:lnTo>
                  <a:lnTo>
                    <a:pt x="368808" y="213360"/>
                  </a:lnTo>
                  <a:lnTo>
                    <a:pt x="368808" y="173736"/>
                  </a:lnTo>
                  <a:lnTo>
                    <a:pt x="0" y="173736"/>
                  </a:lnTo>
                  <a:lnTo>
                    <a:pt x="0" y="426720"/>
                  </a:lnTo>
                  <a:lnTo>
                    <a:pt x="405384" y="426720"/>
                  </a:lnTo>
                  <a:lnTo>
                    <a:pt x="405384" y="414528"/>
                  </a:lnTo>
                  <a:lnTo>
                    <a:pt x="405384" y="402336"/>
                  </a:lnTo>
                  <a:lnTo>
                    <a:pt x="405384" y="198120"/>
                  </a:lnTo>
                  <a:lnTo>
                    <a:pt x="405384" y="185928"/>
                  </a:lnTo>
                  <a:lnTo>
                    <a:pt x="405384" y="173736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6423" y="3258311"/>
              <a:ext cx="360045" cy="204470"/>
            </a:xfrm>
            <a:custGeom>
              <a:avLst/>
              <a:gdLst/>
              <a:ahLst/>
              <a:cxnLst/>
              <a:rect l="l" t="t" r="r" b="b"/>
              <a:pathLst>
                <a:path w="360045" h="204470">
                  <a:moveTo>
                    <a:pt x="35966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359663" y="204215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4592" y="3014471"/>
              <a:ext cx="1323340" cy="774700"/>
            </a:xfrm>
            <a:custGeom>
              <a:avLst/>
              <a:gdLst/>
              <a:ahLst/>
              <a:cxnLst/>
              <a:rect l="l" t="t" r="r" b="b"/>
              <a:pathLst>
                <a:path w="1323339" h="774700">
                  <a:moveTo>
                    <a:pt x="1130808" y="15240"/>
                  </a:moveTo>
                  <a:lnTo>
                    <a:pt x="1121664" y="15240"/>
                  </a:lnTo>
                  <a:lnTo>
                    <a:pt x="1121664" y="0"/>
                  </a:lnTo>
                  <a:lnTo>
                    <a:pt x="765048" y="0"/>
                  </a:lnTo>
                  <a:lnTo>
                    <a:pt x="765048" y="27432"/>
                  </a:lnTo>
                  <a:lnTo>
                    <a:pt x="1106411" y="27432"/>
                  </a:lnTo>
                  <a:lnTo>
                    <a:pt x="1106411" y="185928"/>
                  </a:lnTo>
                  <a:lnTo>
                    <a:pt x="1130808" y="185928"/>
                  </a:lnTo>
                  <a:lnTo>
                    <a:pt x="1130808" y="15240"/>
                  </a:lnTo>
                  <a:close/>
                </a:path>
                <a:path w="1323339" h="774700">
                  <a:moveTo>
                    <a:pt x="1322832" y="216408"/>
                  </a:moveTo>
                  <a:lnTo>
                    <a:pt x="1283208" y="216408"/>
                  </a:lnTo>
                  <a:lnTo>
                    <a:pt x="1283208" y="256032"/>
                  </a:lnTo>
                  <a:lnTo>
                    <a:pt x="1283208" y="432816"/>
                  </a:lnTo>
                  <a:lnTo>
                    <a:pt x="954024" y="432816"/>
                  </a:lnTo>
                  <a:lnTo>
                    <a:pt x="954024" y="256032"/>
                  </a:lnTo>
                  <a:lnTo>
                    <a:pt x="1283208" y="256032"/>
                  </a:lnTo>
                  <a:lnTo>
                    <a:pt x="1283208" y="216408"/>
                  </a:lnTo>
                  <a:lnTo>
                    <a:pt x="917448" y="216408"/>
                  </a:lnTo>
                  <a:lnTo>
                    <a:pt x="917448" y="472440"/>
                  </a:lnTo>
                  <a:lnTo>
                    <a:pt x="1106411" y="472440"/>
                  </a:lnTo>
                  <a:lnTo>
                    <a:pt x="1106411" y="588264"/>
                  </a:lnTo>
                  <a:lnTo>
                    <a:pt x="0" y="588264"/>
                  </a:lnTo>
                  <a:lnTo>
                    <a:pt x="0" y="618744"/>
                  </a:lnTo>
                  <a:lnTo>
                    <a:pt x="548640" y="618744"/>
                  </a:lnTo>
                  <a:lnTo>
                    <a:pt x="548640" y="774192"/>
                  </a:lnTo>
                  <a:lnTo>
                    <a:pt x="573024" y="774192"/>
                  </a:lnTo>
                  <a:lnTo>
                    <a:pt x="573024" y="618744"/>
                  </a:lnTo>
                  <a:lnTo>
                    <a:pt x="1106424" y="618744"/>
                  </a:lnTo>
                  <a:lnTo>
                    <a:pt x="1106424" y="588264"/>
                  </a:lnTo>
                  <a:lnTo>
                    <a:pt x="1130808" y="588264"/>
                  </a:lnTo>
                  <a:lnTo>
                    <a:pt x="1130808" y="472440"/>
                  </a:lnTo>
                  <a:lnTo>
                    <a:pt x="1322832" y="472440"/>
                  </a:lnTo>
                  <a:lnTo>
                    <a:pt x="1322832" y="460248"/>
                  </a:lnTo>
                  <a:lnTo>
                    <a:pt x="1322832" y="445008"/>
                  </a:lnTo>
                  <a:lnTo>
                    <a:pt x="1322832" y="243840"/>
                  </a:lnTo>
                  <a:lnTo>
                    <a:pt x="1322832" y="231648"/>
                  </a:lnTo>
                  <a:lnTo>
                    <a:pt x="1322832" y="216408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58639" y="3843527"/>
              <a:ext cx="356870" cy="204470"/>
            </a:xfrm>
            <a:custGeom>
              <a:avLst/>
              <a:gdLst/>
              <a:ahLst/>
              <a:cxnLst/>
              <a:rect l="l" t="t" r="r" b="b"/>
              <a:pathLst>
                <a:path w="356870" h="204470">
                  <a:moveTo>
                    <a:pt x="356615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356615" y="204215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82440" y="2886455"/>
              <a:ext cx="494030" cy="2100580"/>
            </a:xfrm>
            <a:custGeom>
              <a:avLst/>
              <a:gdLst/>
              <a:ahLst/>
              <a:cxnLst/>
              <a:rect l="l" t="t" r="r" b="b"/>
              <a:pathLst>
                <a:path w="494029" h="2100579">
                  <a:moveTo>
                    <a:pt x="289560" y="2023872"/>
                  </a:moveTo>
                  <a:lnTo>
                    <a:pt x="265176" y="2023872"/>
                  </a:lnTo>
                  <a:lnTo>
                    <a:pt x="265176" y="1743456"/>
                  </a:lnTo>
                  <a:lnTo>
                    <a:pt x="240792" y="1743456"/>
                  </a:lnTo>
                  <a:lnTo>
                    <a:pt x="240792" y="2023872"/>
                  </a:lnTo>
                  <a:lnTo>
                    <a:pt x="213360" y="2023872"/>
                  </a:lnTo>
                  <a:lnTo>
                    <a:pt x="252984" y="2100072"/>
                  </a:lnTo>
                  <a:lnTo>
                    <a:pt x="282244" y="2039112"/>
                  </a:lnTo>
                  <a:lnTo>
                    <a:pt x="289560" y="2023872"/>
                  </a:lnTo>
                  <a:close/>
                </a:path>
                <a:path w="494029" h="2100579">
                  <a:moveTo>
                    <a:pt x="457200" y="932688"/>
                  </a:moveTo>
                  <a:lnTo>
                    <a:pt x="417576" y="932688"/>
                  </a:lnTo>
                  <a:lnTo>
                    <a:pt x="417576" y="972312"/>
                  </a:lnTo>
                  <a:lnTo>
                    <a:pt x="417576" y="1146048"/>
                  </a:lnTo>
                  <a:lnTo>
                    <a:pt x="88392" y="1146048"/>
                  </a:lnTo>
                  <a:lnTo>
                    <a:pt x="88392" y="972312"/>
                  </a:lnTo>
                  <a:lnTo>
                    <a:pt x="417576" y="972312"/>
                  </a:lnTo>
                  <a:lnTo>
                    <a:pt x="417576" y="932688"/>
                  </a:lnTo>
                  <a:lnTo>
                    <a:pt x="48768" y="932688"/>
                  </a:lnTo>
                  <a:lnTo>
                    <a:pt x="48768" y="1185672"/>
                  </a:lnTo>
                  <a:lnTo>
                    <a:pt x="240792" y="1185672"/>
                  </a:lnTo>
                  <a:lnTo>
                    <a:pt x="240792" y="1402080"/>
                  </a:lnTo>
                  <a:lnTo>
                    <a:pt x="265176" y="1402080"/>
                  </a:lnTo>
                  <a:lnTo>
                    <a:pt x="265176" y="1185672"/>
                  </a:lnTo>
                  <a:lnTo>
                    <a:pt x="457200" y="1185672"/>
                  </a:lnTo>
                  <a:lnTo>
                    <a:pt x="457200" y="1173480"/>
                  </a:lnTo>
                  <a:lnTo>
                    <a:pt x="457200" y="1161288"/>
                  </a:lnTo>
                  <a:lnTo>
                    <a:pt x="457200" y="957072"/>
                  </a:lnTo>
                  <a:lnTo>
                    <a:pt x="457200" y="944880"/>
                  </a:lnTo>
                  <a:lnTo>
                    <a:pt x="457200" y="932688"/>
                  </a:lnTo>
                  <a:close/>
                </a:path>
                <a:path w="494029" h="2100579">
                  <a:moveTo>
                    <a:pt x="493776" y="1566672"/>
                  </a:moveTo>
                  <a:lnTo>
                    <a:pt x="474014" y="1554480"/>
                  </a:lnTo>
                  <a:lnTo>
                    <a:pt x="291325" y="1441704"/>
                  </a:lnTo>
                  <a:lnTo>
                    <a:pt x="246888" y="1414272"/>
                  </a:lnTo>
                  <a:lnTo>
                    <a:pt x="0" y="1566672"/>
                  </a:lnTo>
                  <a:lnTo>
                    <a:pt x="246888" y="1716024"/>
                  </a:lnTo>
                  <a:lnTo>
                    <a:pt x="287185" y="1691640"/>
                  </a:lnTo>
                  <a:lnTo>
                    <a:pt x="478650" y="1575816"/>
                  </a:lnTo>
                  <a:lnTo>
                    <a:pt x="493776" y="1566672"/>
                  </a:lnTo>
                  <a:close/>
                </a:path>
                <a:path w="494029" h="2100579">
                  <a:moveTo>
                    <a:pt x="493776" y="152400"/>
                  </a:moveTo>
                  <a:lnTo>
                    <a:pt x="474014" y="140208"/>
                  </a:lnTo>
                  <a:lnTo>
                    <a:pt x="291325" y="27432"/>
                  </a:lnTo>
                  <a:lnTo>
                    <a:pt x="246888" y="0"/>
                  </a:lnTo>
                  <a:lnTo>
                    <a:pt x="0" y="152400"/>
                  </a:lnTo>
                  <a:lnTo>
                    <a:pt x="246888" y="301752"/>
                  </a:lnTo>
                  <a:lnTo>
                    <a:pt x="287185" y="277368"/>
                  </a:lnTo>
                  <a:lnTo>
                    <a:pt x="478650" y="161544"/>
                  </a:lnTo>
                  <a:lnTo>
                    <a:pt x="493776" y="15240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9572" y="2049779"/>
              <a:ext cx="2063496" cy="281330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153911" y="1993392"/>
            <a:ext cx="2859405" cy="2856230"/>
            <a:chOff x="6153911" y="1993392"/>
            <a:chExt cx="2859405" cy="2856230"/>
          </a:xfrm>
        </p:grpSpPr>
        <p:sp>
          <p:nvSpPr>
            <p:cNvPr id="16" name="object 16"/>
            <p:cNvSpPr/>
            <p:nvPr/>
          </p:nvSpPr>
          <p:spPr>
            <a:xfrm>
              <a:off x="6163056" y="2011679"/>
              <a:ext cx="2832100" cy="2828925"/>
            </a:xfrm>
            <a:custGeom>
              <a:avLst/>
              <a:gdLst/>
              <a:ahLst/>
              <a:cxnLst/>
              <a:rect l="l" t="t" r="r" b="b"/>
              <a:pathLst>
                <a:path w="2832100" h="2828925">
                  <a:moveTo>
                    <a:pt x="655320" y="0"/>
                  </a:moveTo>
                  <a:lnTo>
                    <a:pt x="627875" y="0"/>
                  </a:lnTo>
                  <a:lnTo>
                    <a:pt x="627875" y="1301496"/>
                  </a:lnTo>
                  <a:lnTo>
                    <a:pt x="655320" y="1301496"/>
                  </a:lnTo>
                  <a:lnTo>
                    <a:pt x="655320" y="0"/>
                  </a:lnTo>
                  <a:close/>
                </a:path>
                <a:path w="2832100" h="2828925">
                  <a:moveTo>
                    <a:pt x="2831592" y="2097036"/>
                  </a:moveTo>
                  <a:lnTo>
                    <a:pt x="655320" y="2097036"/>
                  </a:lnTo>
                  <a:lnTo>
                    <a:pt x="655320" y="1520952"/>
                  </a:lnTo>
                  <a:lnTo>
                    <a:pt x="627875" y="1520952"/>
                  </a:lnTo>
                  <a:lnTo>
                    <a:pt x="627875" y="2106561"/>
                  </a:lnTo>
                  <a:lnTo>
                    <a:pt x="0" y="2810256"/>
                  </a:lnTo>
                  <a:lnTo>
                    <a:pt x="21336" y="2828544"/>
                  </a:lnTo>
                  <a:lnTo>
                    <a:pt x="649528" y="2127504"/>
                  </a:lnTo>
                  <a:lnTo>
                    <a:pt x="2831592" y="2127504"/>
                  </a:lnTo>
                  <a:lnTo>
                    <a:pt x="2831592" y="2097036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9567" y="2212848"/>
              <a:ext cx="1731264" cy="24688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53911" y="1993392"/>
              <a:ext cx="2859405" cy="2856230"/>
            </a:xfrm>
            <a:custGeom>
              <a:avLst/>
              <a:gdLst/>
              <a:ahLst/>
              <a:cxnLst/>
              <a:rect l="l" t="t" r="r" b="b"/>
              <a:pathLst>
                <a:path w="2859404" h="2856229">
                  <a:moveTo>
                    <a:pt x="2859023" y="0"/>
                  </a:moveTo>
                  <a:lnTo>
                    <a:pt x="716280" y="0"/>
                  </a:lnTo>
                  <a:lnTo>
                    <a:pt x="0" y="716280"/>
                  </a:lnTo>
                  <a:lnTo>
                    <a:pt x="0" y="2855976"/>
                  </a:lnTo>
                  <a:lnTo>
                    <a:pt x="2142743" y="2855976"/>
                  </a:lnTo>
                  <a:lnTo>
                    <a:pt x="2161032" y="2837688"/>
                  </a:lnTo>
                  <a:lnTo>
                    <a:pt x="39624" y="2837688"/>
                  </a:lnTo>
                  <a:lnTo>
                    <a:pt x="18287" y="2819400"/>
                  </a:lnTo>
                  <a:lnTo>
                    <a:pt x="39624" y="2819400"/>
                  </a:lnTo>
                  <a:lnTo>
                    <a:pt x="39624" y="740663"/>
                  </a:lnTo>
                  <a:lnTo>
                    <a:pt x="18287" y="740663"/>
                  </a:lnTo>
                  <a:lnTo>
                    <a:pt x="18287" y="704088"/>
                  </a:lnTo>
                  <a:lnTo>
                    <a:pt x="66911" y="704088"/>
                  </a:lnTo>
                  <a:lnTo>
                    <a:pt x="731546" y="36575"/>
                  </a:lnTo>
                  <a:lnTo>
                    <a:pt x="725423" y="36575"/>
                  </a:lnTo>
                  <a:lnTo>
                    <a:pt x="737615" y="30480"/>
                  </a:lnTo>
                  <a:lnTo>
                    <a:pt x="2798182" y="30480"/>
                  </a:lnTo>
                  <a:lnTo>
                    <a:pt x="2825495" y="3048"/>
                  </a:lnTo>
                  <a:lnTo>
                    <a:pt x="2859023" y="3048"/>
                  </a:lnTo>
                  <a:lnTo>
                    <a:pt x="2859023" y="0"/>
                  </a:lnTo>
                  <a:close/>
                </a:path>
                <a:path w="2859404" h="2856229">
                  <a:moveTo>
                    <a:pt x="39624" y="2819400"/>
                  </a:moveTo>
                  <a:lnTo>
                    <a:pt x="18287" y="2819400"/>
                  </a:lnTo>
                  <a:lnTo>
                    <a:pt x="39624" y="2837688"/>
                  </a:lnTo>
                  <a:lnTo>
                    <a:pt x="39624" y="2819400"/>
                  </a:lnTo>
                  <a:close/>
                </a:path>
                <a:path w="2859404" h="2856229">
                  <a:moveTo>
                    <a:pt x="2115312" y="2819400"/>
                  </a:moveTo>
                  <a:lnTo>
                    <a:pt x="39624" y="2819400"/>
                  </a:lnTo>
                  <a:lnTo>
                    <a:pt x="39624" y="2837688"/>
                  </a:lnTo>
                  <a:lnTo>
                    <a:pt x="2115312" y="2837688"/>
                  </a:lnTo>
                  <a:lnTo>
                    <a:pt x="2115312" y="2819400"/>
                  </a:lnTo>
                  <a:close/>
                </a:path>
                <a:path w="2859404" h="2856229">
                  <a:moveTo>
                    <a:pt x="2151888" y="722376"/>
                  </a:moveTo>
                  <a:lnTo>
                    <a:pt x="2115312" y="722376"/>
                  </a:lnTo>
                  <a:lnTo>
                    <a:pt x="2115312" y="2837688"/>
                  </a:lnTo>
                  <a:lnTo>
                    <a:pt x="2151888" y="2837688"/>
                  </a:lnTo>
                  <a:lnTo>
                    <a:pt x="2151888" y="2822448"/>
                  </a:lnTo>
                  <a:lnTo>
                    <a:pt x="2121408" y="2822448"/>
                  </a:lnTo>
                  <a:lnTo>
                    <a:pt x="2151888" y="2791968"/>
                  </a:lnTo>
                  <a:lnTo>
                    <a:pt x="2151888" y="740663"/>
                  </a:lnTo>
                  <a:lnTo>
                    <a:pt x="2142743" y="740663"/>
                  </a:lnTo>
                  <a:lnTo>
                    <a:pt x="2151888" y="731519"/>
                  </a:lnTo>
                  <a:lnTo>
                    <a:pt x="2151888" y="722376"/>
                  </a:lnTo>
                  <a:close/>
                </a:path>
                <a:path w="2859404" h="2856229">
                  <a:moveTo>
                    <a:pt x="2819399" y="2124456"/>
                  </a:moveTo>
                  <a:lnTo>
                    <a:pt x="2151888" y="2791968"/>
                  </a:lnTo>
                  <a:lnTo>
                    <a:pt x="2151888" y="2837688"/>
                  </a:lnTo>
                  <a:lnTo>
                    <a:pt x="2161032" y="2837688"/>
                  </a:lnTo>
                  <a:lnTo>
                    <a:pt x="2859023" y="2139696"/>
                  </a:lnTo>
                  <a:lnTo>
                    <a:pt x="2859023" y="2133600"/>
                  </a:lnTo>
                  <a:lnTo>
                    <a:pt x="2819399" y="2133600"/>
                  </a:lnTo>
                  <a:lnTo>
                    <a:pt x="2819399" y="2124456"/>
                  </a:lnTo>
                  <a:close/>
                </a:path>
                <a:path w="2859404" h="2856229">
                  <a:moveTo>
                    <a:pt x="2151888" y="2791968"/>
                  </a:moveTo>
                  <a:lnTo>
                    <a:pt x="2121408" y="2822448"/>
                  </a:lnTo>
                  <a:lnTo>
                    <a:pt x="2133599" y="2819400"/>
                  </a:lnTo>
                  <a:lnTo>
                    <a:pt x="2151888" y="2819400"/>
                  </a:lnTo>
                  <a:lnTo>
                    <a:pt x="2151888" y="2791968"/>
                  </a:lnTo>
                  <a:close/>
                </a:path>
                <a:path w="2859404" h="2856229">
                  <a:moveTo>
                    <a:pt x="2151888" y="2819400"/>
                  </a:moveTo>
                  <a:lnTo>
                    <a:pt x="2133599" y="2819400"/>
                  </a:lnTo>
                  <a:lnTo>
                    <a:pt x="2121408" y="2822448"/>
                  </a:lnTo>
                  <a:lnTo>
                    <a:pt x="2151888" y="2822448"/>
                  </a:lnTo>
                  <a:lnTo>
                    <a:pt x="2151888" y="2819400"/>
                  </a:lnTo>
                  <a:close/>
                </a:path>
                <a:path w="2859404" h="2856229">
                  <a:moveTo>
                    <a:pt x="2825495" y="2118360"/>
                  </a:moveTo>
                  <a:lnTo>
                    <a:pt x="2819399" y="2124456"/>
                  </a:lnTo>
                  <a:lnTo>
                    <a:pt x="2819399" y="2133600"/>
                  </a:lnTo>
                  <a:lnTo>
                    <a:pt x="2825495" y="2118360"/>
                  </a:lnTo>
                  <a:close/>
                </a:path>
                <a:path w="2859404" h="2856229">
                  <a:moveTo>
                    <a:pt x="2859023" y="2118360"/>
                  </a:moveTo>
                  <a:lnTo>
                    <a:pt x="2825495" y="2118360"/>
                  </a:lnTo>
                  <a:lnTo>
                    <a:pt x="2819399" y="2133600"/>
                  </a:lnTo>
                  <a:lnTo>
                    <a:pt x="2859023" y="2133600"/>
                  </a:lnTo>
                  <a:lnTo>
                    <a:pt x="2859023" y="2118360"/>
                  </a:lnTo>
                  <a:close/>
                </a:path>
                <a:path w="2859404" h="2856229">
                  <a:moveTo>
                    <a:pt x="2859023" y="3048"/>
                  </a:moveTo>
                  <a:lnTo>
                    <a:pt x="2825495" y="3048"/>
                  </a:lnTo>
                  <a:lnTo>
                    <a:pt x="2852928" y="30480"/>
                  </a:lnTo>
                  <a:lnTo>
                    <a:pt x="2819399" y="64008"/>
                  </a:lnTo>
                  <a:lnTo>
                    <a:pt x="2819399" y="2124456"/>
                  </a:lnTo>
                  <a:lnTo>
                    <a:pt x="2825495" y="2118360"/>
                  </a:lnTo>
                  <a:lnTo>
                    <a:pt x="2859023" y="2118360"/>
                  </a:lnTo>
                  <a:lnTo>
                    <a:pt x="2859023" y="3048"/>
                  </a:lnTo>
                  <a:close/>
                </a:path>
                <a:path w="2859404" h="2856229">
                  <a:moveTo>
                    <a:pt x="66911" y="704088"/>
                  </a:moveTo>
                  <a:lnTo>
                    <a:pt x="18287" y="704088"/>
                  </a:lnTo>
                  <a:lnTo>
                    <a:pt x="18287" y="740663"/>
                  </a:lnTo>
                  <a:lnTo>
                    <a:pt x="39624" y="740663"/>
                  </a:lnTo>
                  <a:lnTo>
                    <a:pt x="39624" y="737616"/>
                  </a:lnTo>
                  <a:lnTo>
                    <a:pt x="33527" y="737616"/>
                  </a:lnTo>
                  <a:lnTo>
                    <a:pt x="39624" y="722376"/>
                  </a:lnTo>
                  <a:lnTo>
                    <a:pt x="48702" y="722376"/>
                  </a:lnTo>
                  <a:lnTo>
                    <a:pt x="66911" y="704088"/>
                  </a:lnTo>
                  <a:close/>
                </a:path>
                <a:path w="2859404" h="2856229">
                  <a:moveTo>
                    <a:pt x="2127477" y="704088"/>
                  </a:moveTo>
                  <a:lnTo>
                    <a:pt x="66911" y="704088"/>
                  </a:lnTo>
                  <a:lnTo>
                    <a:pt x="39624" y="731493"/>
                  </a:lnTo>
                  <a:lnTo>
                    <a:pt x="39624" y="740663"/>
                  </a:lnTo>
                  <a:lnTo>
                    <a:pt x="2115312" y="740663"/>
                  </a:lnTo>
                  <a:lnTo>
                    <a:pt x="2115312" y="722376"/>
                  </a:lnTo>
                  <a:lnTo>
                    <a:pt x="2161032" y="722376"/>
                  </a:lnTo>
                  <a:lnTo>
                    <a:pt x="2173223" y="710184"/>
                  </a:lnTo>
                  <a:lnTo>
                    <a:pt x="2121408" y="710184"/>
                  </a:lnTo>
                  <a:lnTo>
                    <a:pt x="2127477" y="704088"/>
                  </a:lnTo>
                  <a:close/>
                </a:path>
                <a:path w="2859404" h="2856229">
                  <a:moveTo>
                    <a:pt x="2151888" y="731519"/>
                  </a:moveTo>
                  <a:lnTo>
                    <a:pt x="2142743" y="740663"/>
                  </a:lnTo>
                  <a:lnTo>
                    <a:pt x="2151888" y="740663"/>
                  </a:lnTo>
                  <a:lnTo>
                    <a:pt x="2151888" y="731519"/>
                  </a:lnTo>
                  <a:close/>
                </a:path>
                <a:path w="2859404" h="2856229">
                  <a:moveTo>
                    <a:pt x="39624" y="722376"/>
                  </a:moveTo>
                  <a:lnTo>
                    <a:pt x="33527" y="737616"/>
                  </a:lnTo>
                  <a:lnTo>
                    <a:pt x="39597" y="731519"/>
                  </a:lnTo>
                  <a:lnTo>
                    <a:pt x="39624" y="722376"/>
                  </a:lnTo>
                  <a:close/>
                </a:path>
                <a:path w="2859404" h="2856229">
                  <a:moveTo>
                    <a:pt x="39624" y="731493"/>
                  </a:moveTo>
                  <a:lnTo>
                    <a:pt x="33527" y="737616"/>
                  </a:lnTo>
                  <a:lnTo>
                    <a:pt x="39624" y="737616"/>
                  </a:lnTo>
                  <a:lnTo>
                    <a:pt x="39624" y="731493"/>
                  </a:lnTo>
                  <a:close/>
                </a:path>
                <a:path w="2859404" h="2856229">
                  <a:moveTo>
                    <a:pt x="2161032" y="722376"/>
                  </a:moveTo>
                  <a:lnTo>
                    <a:pt x="2151888" y="722376"/>
                  </a:lnTo>
                  <a:lnTo>
                    <a:pt x="2151888" y="731519"/>
                  </a:lnTo>
                  <a:lnTo>
                    <a:pt x="2161032" y="722376"/>
                  </a:lnTo>
                  <a:close/>
                </a:path>
                <a:path w="2859404" h="2856229">
                  <a:moveTo>
                    <a:pt x="48702" y="722376"/>
                  </a:moveTo>
                  <a:lnTo>
                    <a:pt x="39624" y="722376"/>
                  </a:lnTo>
                  <a:lnTo>
                    <a:pt x="39624" y="731493"/>
                  </a:lnTo>
                  <a:lnTo>
                    <a:pt x="48702" y="722376"/>
                  </a:lnTo>
                  <a:close/>
                </a:path>
                <a:path w="2859404" h="2856229">
                  <a:moveTo>
                    <a:pt x="2825495" y="3048"/>
                  </a:moveTo>
                  <a:lnTo>
                    <a:pt x="2121408" y="710184"/>
                  </a:lnTo>
                  <a:lnTo>
                    <a:pt x="2133599" y="704088"/>
                  </a:lnTo>
                  <a:lnTo>
                    <a:pt x="2179319" y="704088"/>
                  </a:lnTo>
                  <a:lnTo>
                    <a:pt x="2819399" y="64008"/>
                  </a:lnTo>
                  <a:lnTo>
                    <a:pt x="2819399" y="18287"/>
                  </a:lnTo>
                  <a:lnTo>
                    <a:pt x="2840736" y="18287"/>
                  </a:lnTo>
                  <a:lnTo>
                    <a:pt x="2825495" y="3048"/>
                  </a:lnTo>
                  <a:close/>
                </a:path>
                <a:path w="2859404" h="2856229">
                  <a:moveTo>
                    <a:pt x="2179319" y="704088"/>
                  </a:moveTo>
                  <a:lnTo>
                    <a:pt x="2133599" y="704088"/>
                  </a:lnTo>
                  <a:lnTo>
                    <a:pt x="2121408" y="710184"/>
                  </a:lnTo>
                  <a:lnTo>
                    <a:pt x="2173223" y="710184"/>
                  </a:lnTo>
                  <a:lnTo>
                    <a:pt x="2179319" y="704088"/>
                  </a:lnTo>
                  <a:close/>
                </a:path>
                <a:path w="2859404" h="2856229">
                  <a:moveTo>
                    <a:pt x="2819399" y="18287"/>
                  </a:moveTo>
                  <a:lnTo>
                    <a:pt x="2819399" y="64008"/>
                  </a:lnTo>
                  <a:lnTo>
                    <a:pt x="2846832" y="36575"/>
                  </a:lnTo>
                  <a:lnTo>
                    <a:pt x="2837688" y="36575"/>
                  </a:lnTo>
                  <a:lnTo>
                    <a:pt x="2819399" y="18287"/>
                  </a:lnTo>
                  <a:close/>
                </a:path>
                <a:path w="2859404" h="2856229">
                  <a:moveTo>
                    <a:pt x="737615" y="30480"/>
                  </a:moveTo>
                  <a:lnTo>
                    <a:pt x="725423" y="36575"/>
                  </a:lnTo>
                  <a:lnTo>
                    <a:pt x="731546" y="36575"/>
                  </a:lnTo>
                  <a:lnTo>
                    <a:pt x="737615" y="30480"/>
                  </a:lnTo>
                  <a:close/>
                </a:path>
                <a:path w="2859404" h="2856229">
                  <a:moveTo>
                    <a:pt x="2798182" y="30480"/>
                  </a:moveTo>
                  <a:lnTo>
                    <a:pt x="737615" y="30480"/>
                  </a:lnTo>
                  <a:lnTo>
                    <a:pt x="731546" y="36575"/>
                  </a:lnTo>
                  <a:lnTo>
                    <a:pt x="2792112" y="36575"/>
                  </a:lnTo>
                  <a:lnTo>
                    <a:pt x="2798182" y="30480"/>
                  </a:lnTo>
                  <a:close/>
                </a:path>
                <a:path w="2859404" h="2856229">
                  <a:moveTo>
                    <a:pt x="2840736" y="18287"/>
                  </a:moveTo>
                  <a:lnTo>
                    <a:pt x="2819399" y="18287"/>
                  </a:lnTo>
                  <a:lnTo>
                    <a:pt x="2837688" y="36575"/>
                  </a:lnTo>
                  <a:lnTo>
                    <a:pt x="2846832" y="36575"/>
                  </a:lnTo>
                  <a:lnTo>
                    <a:pt x="2852928" y="30480"/>
                  </a:lnTo>
                  <a:lnTo>
                    <a:pt x="2840736" y="18287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635" y="755396"/>
            <a:ext cx="3191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FF"/>
                </a:solidFill>
                <a:latin typeface="Times New Roman"/>
                <a:cs typeface="Times New Roman"/>
              </a:rPr>
              <a:t>White-</a:t>
            </a:r>
            <a:r>
              <a:rPr sz="5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Box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1675" y="1965451"/>
            <a:ext cx="7766684" cy="4624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5760" indent="-353695">
              <a:lnSpc>
                <a:spcPts val="2315"/>
              </a:lnSpc>
              <a:spcBef>
                <a:spcPts val="90"/>
              </a:spcBef>
              <a:buFont typeface="Symbol"/>
              <a:buChar char=""/>
              <a:tabLst>
                <a:tab pos="365760" algn="l"/>
                <a:tab pos="366395" algn="l"/>
                <a:tab pos="665416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White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box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testing,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sometimes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glass-box</a:t>
            </a:r>
            <a:r>
              <a:rPr sz="2000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structural	</a:t>
            </a:r>
            <a:r>
              <a:rPr sz="2000" spc="-10" dirty="0">
                <a:latin typeface="Times New Roman"/>
                <a:cs typeface="Times New Roman"/>
              </a:rPr>
              <a:t>testing.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ts val="2315"/>
              </a:lnSpc>
              <a:buFont typeface="Symbol"/>
              <a:buChar char=""/>
              <a:tabLst>
                <a:tab pos="360045" algn="l"/>
                <a:tab pos="360680" algn="l"/>
              </a:tabLst>
            </a:pPr>
            <a:r>
              <a:rPr sz="2000" spc="-40" dirty="0">
                <a:solidFill>
                  <a:srgbClr val="000065"/>
                </a:solidFill>
                <a:latin typeface="Times New Roman"/>
                <a:cs typeface="Times New Roman"/>
              </a:rPr>
              <a:t>Various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Times New Roman"/>
                <a:cs typeface="Times New Roman"/>
              </a:rPr>
              <a:t>aspects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Times New Roman"/>
                <a:cs typeface="Times New Roman"/>
              </a:rPr>
              <a:t>like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Statement</a:t>
            </a:r>
            <a:r>
              <a:rPr sz="2000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Coverage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Criteria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Edge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coverage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360045" marR="48514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Condition Coverage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r>
              <a:rPr sz="2000" spc="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Path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Coverage</a:t>
            </a:r>
            <a:r>
              <a:rPr sz="20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Times New Roman"/>
                <a:cs typeface="Times New Roman"/>
              </a:rPr>
              <a:t>are defined mathematically</a:t>
            </a:r>
            <a:r>
              <a:rPr sz="2000" spc="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test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designed</a:t>
            </a:r>
            <a:r>
              <a:rPr sz="20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5"/>
                </a:solidFill>
                <a:latin typeface="Times New Roman"/>
                <a:cs typeface="Times New Roman"/>
              </a:rPr>
              <a:t>accordingly.</a:t>
            </a:r>
            <a:endParaRPr sz="2000">
              <a:latin typeface="Times New Roman"/>
              <a:cs typeface="Times New Roman"/>
            </a:endParaRPr>
          </a:p>
          <a:p>
            <a:pPr marL="365760" marR="6985" indent="-353695">
              <a:lnSpc>
                <a:spcPct val="100000"/>
              </a:lnSpc>
              <a:spcBef>
                <a:spcPts val="650"/>
              </a:spcBef>
              <a:buFont typeface="Symbol"/>
              <a:buChar char=""/>
              <a:tabLst>
                <a:tab pos="365760" algn="l"/>
                <a:tab pos="366395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z="2000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algorithms</a:t>
            </a:r>
            <a:r>
              <a:rPr sz="2000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generating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box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However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check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might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help:</a:t>
            </a:r>
            <a:endParaRPr sz="2000">
              <a:latin typeface="Times New Roman"/>
              <a:cs typeface="Times New Roman"/>
            </a:endParaRPr>
          </a:p>
          <a:p>
            <a:pPr marL="1079500" lvl="1" indent="-457834">
              <a:lnSpc>
                <a:spcPct val="100000"/>
              </a:lnSpc>
              <a:spcBef>
                <a:spcPts val="985"/>
              </a:spcBef>
              <a:buFont typeface="Wingdings"/>
              <a:buChar char=""/>
              <a:tabLst>
                <a:tab pos="1078865" algn="l"/>
                <a:tab pos="1079500" algn="l"/>
              </a:tabLst>
            </a:pP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Has</a:t>
            </a:r>
            <a:r>
              <a:rPr sz="20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every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line</a:t>
            </a:r>
            <a:r>
              <a:rPr sz="20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5"/>
                </a:solidFill>
                <a:latin typeface="Times New Roman"/>
                <a:cs typeface="Times New Roman"/>
              </a:rPr>
              <a:t>code</a:t>
            </a:r>
            <a:r>
              <a:rPr sz="2000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5"/>
                </a:solidFill>
                <a:latin typeface="Times New Roman"/>
                <a:cs typeface="Times New Roman"/>
              </a:rPr>
              <a:t>been</a:t>
            </a:r>
            <a:r>
              <a:rPr sz="20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executed</a:t>
            </a:r>
            <a:r>
              <a:rPr sz="20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at</a:t>
            </a:r>
            <a:r>
              <a:rPr sz="2000"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least</a:t>
            </a:r>
            <a:r>
              <a:rPr sz="20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once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5"/>
                </a:solidFill>
                <a:latin typeface="Times New Roman"/>
                <a:cs typeface="Times New Roman"/>
              </a:rPr>
              <a:t>by</a:t>
            </a:r>
            <a:r>
              <a:rPr sz="20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Times New Roman"/>
                <a:cs typeface="Times New Roman"/>
              </a:rPr>
              <a:t>test</a:t>
            </a:r>
            <a:r>
              <a:rPr sz="2000"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079500" lvl="1" indent="-457200">
              <a:lnSpc>
                <a:spcPct val="100000"/>
              </a:lnSpc>
              <a:spcBef>
                <a:spcPts val="215"/>
              </a:spcBef>
              <a:buFont typeface="Wingdings"/>
              <a:buChar char=""/>
              <a:tabLst>
                <a:tab pos="1078865" algn="l"/>
                <a:tab pos="1079500" algn="l"/>
              </a:tabLst>
            </a:pP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default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paths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traversed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 least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once.</a:t>
            </a:r>
            <a:endParaRPr sz="2000">
              <a:latin typeface="Times New Roman"/>
              <a:cs typeface="Times New Roman"/>
            </a:endParaRPr>
          </a:p>
          <a:p>
            <a:pPr marL="1079500" marR="5080" lvl="1" indent="-457200">
              <a:lnSpc>
                <a:spcPct val="100000"/>
              </a:lnSpc>
              <a:spcBef>
                <a:spcPts val="645"/>
              </a:spcBef>
              <a:buFont typeface="Wingdings"/>
              <a:buChar char=""/>
              <a:tabLst>
                <a:tab pos="1078865" algn="l"/>
                <a:tab pos="1079500" algn="l"/>
              </a:tabLst>
            </a:pP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-5" dirty="0">
                <a:latin typeface="Times New Roman"/>
                <a:cs typeface="Times New Roman"/>
              </a:rPr>
              <a:t> 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significant</a:t>
            </a:r>
            <a:r>
              <a:rPr sz="2000" spc="-5" dirty="0">
                <a:latin typeface="Times New Roman"/>
                <a:cs typeface="Times New Roman"/>
              </a:rPr>
              <a:t> combinations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multiple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conditions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identified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085215" lvl="1" indent="-464184">
              <a:lnSpc>
                <a:spcPts val="2230"/>
              </a:lnSpc>
              <a:buFont typeface="Wingdings"/>
              <a:buChar char=""/>
              <a:tabLst>
                <a:tab pos="1085215" algn="l"/>
                <a:tab pos="1085850" algn="l"/>
              </a:tabLst>
            </a:pP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-5" dirty="0">
                <a:latin typeface="Times New Roman"/>
                <a:cs typeface="Times New Roman"/>
              </a:rPr>
              <a:t> 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logical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decisions</a:t>
            </a:r>
            <a:r>
              <a:rPr sz="20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exercised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their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true and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false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sides.</a:t>
            </a:r>
            <a:endParaRPr sz="2000">
              <a:latin typeface="Times New Roman"/>
              <a:cs typeface="Times New Roman"/>
            </a:endParaRPr>
          </a:p>
          <a:p>
            <a:pPr marL="1085215" marR="628650" lvl="1" indent="-463550">
              <a:lnSpc>
                <a:spcPct val="100000"/>
              </a:lnSpc>
              <a:spcBef>
                <a:spcPts val="459"/>
              </a:spcBef>
              <a:buFont typeface="Wingdings"/>
              <a:buChar char=""/>
              <a:tabLst>
                <a:tab pos="1085215" algn="l"/>
                <a:tab pos="1085850" algn="l"/>
              </a:tabLst>
            </a:pP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loops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their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boundaries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within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operational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bounds.</a:t>
            </a:r>
            <a:endParaRPr sz="2000">
              <a:latin typeface="Times New Roman"/>
              <a:cs typeface="Times New Roman"/>
            </a:endParaRPr>
          </a:p>
          <a:p>
            <a:pPr marL="1085215" lvl="1" indent="-464184">
              <a:lnSpc>
                <a:spcPct val="100000"/>
              </a:lnSpc>
              <a:buFont typeface="Wingdings"/>
              <a:buChar char=""/>
              <a:tabLst>
                <a:tab pos="1085215" algn="l"/>
                <a:tab pos="1085850" algn="l"/>
              </a:tabLst>
            </a:pP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Have</a:t>
            </a:r>
            <a:r>
              <a:rPr sz="20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internal</a:t>
            </a:r>
            <a:r>
              <a:rPr sz="20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structures</a:t>
            </a:r>
            <a:r>
              <a:rPr sz="20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Times New Roman"/>
                <a:cs typeface="Times New Roman"/>
              </a:rPr>
              <a:t>validated▪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139" y="2157476"/>
            <a:ext cx="7402830" cy="197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0065"/>
              </a:buClr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This method enables the designer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derive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logical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complexity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measure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procedural design and use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guide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basis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r>
              <a:rPr sz="2400" b="1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execution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paths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194310" indent="-344805">
              <a:lnSpc>
                <a:spcPct val="100000"/>
              </a:lnSpc>
              <a:spcBef>
                <a:spcPts val="980"/>
              </a:spcBef>
              <a:buClr>
                <a:srgbClr val="000065"/>
              </a:buClr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Guarantees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execute every statement </a:t>
            </a:r>
            <a:r>
              <a:rPr sz="2400" spc="-5" dirty="0">
                <a:latin typeface="Times New Roman"/>
                <a:cs typeface="Times New Roman"/>
              </a:rPr>
              <a:t>in the program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at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least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once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1066292"/>
            <a:ext cx="73958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Basis Path</a:t>
            </a:r>
            <a:r>
              <a:rPr sz="32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29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esting</a:t>
            </a:r>
            <a:r>
              <a:rPr sz="3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sz="3200" b="1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A</a:t>
            </a:r>
            <a:r>
              <a:rPr sz="3200" b="1" spc="-229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White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Box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technique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395" y="959611"/>
            <a:ext cx="2751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Basis</a:t>
            </a:r>
            <a:r>
              <a:rPr sz="24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Path</a:t>
            </a:r>
            <a:r>
              <a:rPr sz="24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1304" y="3526535"/>
            <a:ext cx="1417320" cy="365760"/>
          </a:xfrm>
          <a:custGeom>
            <a:avLst/>
            <a:gdLst/>
            <a:ahLst/>
            <a:cxnLst/>
            <a:rect l="l" t="t" r="r" b="b"/>
            <a:pathLst>
              <a:path w="1417320" h="365760">
                <a:moveTo>
                  <a:pt x="478536" y="176784"/>
                </a:moveTo>
                <a:lnTo>
                  <a:pt x="472440" y="140208"/>
                </a:lnTo>
                <a:lnTo>
                  <a:pt x="466344" y="121920"/>
                </a:lnTo>
                <a:lnTo>
                  <a:pt x="466344" y="176784"/>
                </a:lnTo>
                <a:lnTo>
                  <a:pt x="463296" y="192024"/>
                </a:lnTo>
                <a:lnTo>
                  <a:pt x="448056" y="240792"/>
                </a:lnTo>
                <a:lnTo>
                  <a:pt x="414528" y="280416"/>
                </a:lnTo>
                <a:lnTo>
                  <a:pt x="347472" y="320040"/>
                </a:lnTo>
                <a:lnTo>
                  <a:pt x="326136" y="326136"/>
                </a:lnTo>
                <a:lnTo>
                  <a:pt x="307848" y="332232"/>
                </a:lnTo>
                <a:lnTo>
                  <a:pt x="283464" y="335280"/>
                </a:lnTo>
                <a:lnTo>
                  <a:pt x="262128" y="338328"/>
                </a:lnTo>
                <a:lnTo>
                  <a:pt x="237744" y="341376"/>
                </a:lnTo>
                <a:lnTo>
                  <a:pt x="216408" y="338328"/>
                </a:lnTo>
                <a:lnTo>
                  <a:pt x="192024" y="335280"/>
                </a:lnTo>
                <a:lnTo>
                  <a:pt x="170688" y="332232"/>
                </a:lnTo>
                <a:lnTo>
                  <a:pt x="131064" y="320040"/>
                </a:lnTo>
                <a:lnTo>
                  <a:pt x="94488" y="301752"/>
                </a:lnTo>
                <a:lnTo>
                  <a:pt x="51816" y="265176"/>
                </a:lnTo>
                <a:lnTo>
                  <a:pt x="39624" y="252984"/>
                </a:lnTo>
                <a:lnTo>
                  <a:pt x="30480" y="237744"/>
                </a:lnTo>
                <a:lnTo>
                  <a:pt x="18288" y="207264"/>
                </a:lnTo>
                <a:lnTo>
                  <a:pt x="15240" y="192024"/>
                </a:lnTo>
                <a:lnTo>
                  <a:pt x="15240" y="158496"/>
                </a:lnTo>
                <a:lnTo>
                  <a:pt x="30480" y="112776"/>
                </a:lnTo>
                <a:lnTo>
                  <a:pt x="64008" y="73152"/>
                </a:lnTo>
                <a:lnTo>
                  <a:pt x="94488" y="48768"/>
                </a:lnTo>
                <a:lnTo>
                  <a:pt x="131064" y="30480"/>
                </a:lnTo>
                <a:lnTo>
                  <a:pt x="152400" y="24384"/>
                </a:lnTo>
                <a:lnTo>
                  <a:pt x="170688" y="18288"/>
                </a:lnTo>
                <a:lnTo>
                  <a:pt x="195072" y="15240"/>
                </a:lnTo>
                <a:lnTo>
                  <a:pt x="216408" y="12192"/>
                </a:lnTo>
                <a:lnTo>
                  <a:pt x="262128" y="12192"/>
                </a:lnTo>
                <a:lnTo>
                  <a:pt x="307848" y="18288"/>
                </a:lnTo>
                <a:lnTo>
                  <a:pt x="347472" y="30480"/>
                </a:lnTo>
                <a:lnTo>
                  <a:pt x="384048" y="48768"/>
                </a:lnTo>
                <a:lnTo>
                  <a:pt x="414528" y="73152"/>
                </a:lnTo>
                <a:lnTo>
                  <a:pt x="448056" y="112776"/>
                </a:lnTo>
                <a:lnTo>
                  <a:pt x="463296" y="158496"/>
                </a:lnTo>
                <a:lnTo>
                  <a:pt x="466344" y="176784"/>
                </a:lnTo>
                <a:lnTo>
                  <a:pt x="466344" y="121920"/>
                </a:lnTo>
                <a:lnTo>
                  <a:pt x="448056" y="91440"/>
                </a:lnTo>
                <a:lnTo>
                  <a:pt x="423672" y="60960"/>
                </a:lnTo>
                <a:lnTo>
                  <a:pt x="405384" y="48768"/>
                </a:lnTo>
                <a:lnTo>
                  <a:pt x="390144" y="39624"/>
                </a:lnTo>
                <a:lnTo>
                  <a:pt x="371856" y="27432"/>
                </a:lnTo>
                <a:lnTo>
                  <a:pt x="350520" y="21336"/>
                </a:lnTo>
                <a:lnTo>
                  <a:pt x="332232" y="12192"/>
                </a:lnTo>
                <a:lnTo>
                  <a:pt x="310896" y="6096"/>
                </a:lnTo>
                <a:lnTo>
                  <a:pt x="262128" y="0"/>
                </a:lnTo>
                <a:lnTo>
                  <a:pt x="216408" y="0"/>
                </a:lnTo>
                <a:lnTo>
                  <a:pt x="167640" y="6096"/>
                </a:lnTo>
                <a:lnTo>
                  <a:pt x="146304" y="12192"/>
                </a:lnTo>
                <a:lnTo>
                  <a:pt x="124968" y="21336"/>
                </a:lnTo>
                <a:lnTo>
                  <a:pt x="106680" y="27432"/>
                </a:lnTo>
                <a:lnTo>
                  <a:pt x="88392" y="39624"/>
                </a:lnTo>
                <a:lnTo>
                  <a:pt x="70104" y="48768"/>
                </a:lnTo>
                <a:lnTo>
                  <a:pt x="42672" y="76200"/>
                </a:lnTo>
                <a:lnTo>
                  <a:pt x="30480" y="91440"/>
                </a:lnTo>
                <a:lnTo>
                  <a:pt x="12192" y="121920"/>
                </a:lnTo>
                <a:lnTo>
                  <a:pt x="6096" y="140208"/>
                </a:lnTo>
                <a:lnTo>
                  <a:pt x="0" y="176784"/>
                </a:lnTo>
                <a:lnTo>
                  <a:pt x="6096" y="213360"/>
                </a:lnTo>
                <a:lnTo>
                  <a:pt x="30480" y="262128"/>
                </a:lnTo>
                <a:lnTo>
                  <a:pt x="57912" y="289560"/>
                </a:lnTo>
                <a:lnTo>
                  <a:pt x="88392" y="313944"/>
                </a:lnTo>
                <a:lnTo>
                  <a:pt x="128016" y="332232"/>
                </a:lnTo>
                <a:lnTo>
                  <a:pt x="170688" y="344424"/>
                </a:lnTo>
                <a:lnTo>
                  <a:pt x="192024" y="350520"/>
                </a:lnTo>
                <a:lnTo>
                  <a:pt x="216408" y="350520"/>
                </a:lnTo>
                <a:lnTo>
                  <a:pt x="240792" y="353568"/>
                </a:lnTo>
                <a:lnTo>
                  <a:pt x="265176" y="350520"/>
                </a:lnTo>
                <a:lnTo>
                  <a:pt x="286512" y="350520"/>
                </a:lnTo>
                <a:lnTo>
                  <a:pt x="310896" y="344424"/>
                </a:lnTo>
                <a:lnTo>
                  <a:pt x="321564" y="341376"/>
                </a:lnTo>
                <a:lnTo>
                  <a:pt x="353568" y="332232"/>
                </a:lnTo>
                <a:lnTo>
                  <a:pt x="390144" y="313944"/>
                </a:lnTo>
                <a:lnTo>
                  <a:pt x="423672" y="289560"/>
                </a:lnTo>
                <a:lnTo>
                  <a:pt x="448056" y="259080"/>
                </a:lnTo>
                <a:lnTo>
                  <a:pt x="472440" y="210312"/>
                </a:lnTo>
                <a:lnTo>
                  <a:pt x="475488" y="195072"/>
                </a:lnTo>
                <a:lnTo>
                  <a:pt x="478536" y="176784"/>
                </a:lnTo>
                <a:close/>
              </a:path>
              <a:path w="1417320" h="365760">
                <a:moveTo>
                  <a:pt x="954024" y="170688"/>
                </a:moveTo>
                <a:lnTo>
                  <a:pt x="941311" y="164592"/>
                </a:lnTo>
                <a:lnTo>
                  <a:pt x="877824" y="134112"/>
                </a:lnTo>
                <a:lnTo>
                  <a:pt x="877824" y="164592"/>
                </a:lnTo>
                <a:lnTo>
                  <a:pt x="512064" y="164592"/>
                </a:lnTo>
                <a:lnTo>
                  <a:pt x="512064" y="176784"/>
                </a:lnTo>
                <a:lnTo>
                  <a:pt x="877824" y="176784"/>
                </a:lnTo>
                <a:lnTo>
                  <a:pt x="877824" y="210312"/>
                </a:lnTo>
                <a:lnTo>
                  <a:pt x="942289" y="176784"/>
                </a:lnTo>
                <a:lnTo>
                  <a:pt x="954024" y="170688"/>
                </a:lnTo>
                <a:close/>
              </a:path>
              <a:path w="1417320" h="365760">
                <a:moveTo>
                  <a:pt x="1417320" y="185928"/>
                </a:moveTo>
                <a:lnTo>
                  <a:pt x="1411224" y="170688"/>
                </a:lnTo>
                <a:lnTo>
                  <a:pt x="1408176" y="155448"/>
                </a:lnTo>
                <a:lnTo>
                  <a:pt x="1404848" y="149910"/>
                </a:lnTo>
                <a:lnTo>
                  <a:pt x="1404848" y="202831"/>
                </a:lnTo>
                <a:lnTo>
                  <a:pt x="1402080" y="219456"/>
                </a:lnTo>
                <a:lnTo>
                  <a:pt x="1399032" y="231648"/>
                </a:lnTo>
                <a:lnTo>
                  <a:pt x="1395984" y="246888"/>
                </a:lnTo>
                <a:lnTo>
                  <a:pt x="1386840" y="259080"/>
                </a:lnTo>
                <a:lnTo>
                  <a:pt x="1380744" y="274320"/>
                </a:lnTo>
                <a:lnTo>
                  <a:pt x="1368552" y="286512"/>
                </a:lnTo>
                <a:lnTo>
                  <a:pt x="1356360" y="295656"/>
                </a:lnTo>
                <a:lnTo>
                  <a:pt x="1344168" y="307848"/>
                </a:lnTo>
                <a:lnTo>
                  <a:pt x="1313688" y="326136"/>
                </a:lnTo>
                <a:lnTo>
                  <a:pt x="1258824" y="344424"/>
                </a:lnTo>
                <a:lnTo>
                  <a:pt x="1216139" y="350520"/>
                </a:lnTo>
                <a:lnTo>
                  <a:pt x="1173480" y="350520"/>
                </a:lnTo>
                <a:lnTo>
                  <a:pt x="1130808" y="344424"/>
                </a:lnTo>
                <a:lnTo>
                  <a:pt x="1075944" y="326136"/>
                </a:lnTo>
                <a:lnTo>
                  <a:pt x="1045464" y="307848"/>
                </a:lnTo>
                <a:lnTo>
                  <a:pt x="1033272" y="295656"/>
                </a:lnTo>
                <a:lnTo>
                  <a:pt x="1021080" y="286512"/>
                </a:lnTo>
                <a:lnTo>
                  <a:pt x="1008888" y="271272"/>
                </a:lnTo>
                <a:lnTo>
                  <a:pt x="1002792" y="259080"/>
                </a:lnTo>
                <a:lnTo>
                  <a:pt x="993648" y="246888"/>
                </a:lnTo>
                <a:lnTo>
                  <a:pt x="985113" y="204216"/>
                </a:lnTo>
                <a:lnTo>
                  <a:pt x="984808" y="202692"/>
                </a:lnTo>
                <a:lnTo>
                  <a:pt x="985113" y="201168"/>
                </a:lnTo>
                <a:lnTo>
                  <a:pt x="993648" y="158496"/>
                </a:lnTo>
                <a:lnTo>
                  <a:pt x="1011936" y="134112"/>
                </a:lnTo>
                <a:lnTo>
                  <a:pt x="1021080" y="118872"/>
                </a:lnTo>
                <a:lnTo>
                  <a:pt x="1033272" y="109728"/>
                </a:lnTo>
                <a:lnTo>
                  <a:pt x="1045464" y="97536"/>
                </a:lnTo>
                <a:lnTo>
                  <a:pt x="1075944" y="79248"/>
                </a:lnTo>
                <a:lnTo>
                  <a:pt x="1112520" y="67056"/>
                </a:lnTo>
                <a:lnTo>
                  <a:pt x="1133856" y="60960"/>
                </a:lnTo>
                <a:lnTo>
                  <a:pt x="1152144" y="57912"/>
                </a:lnTo>
                <a:lnTo>
                  <a:pt x="1173480" y="54864"/>
                </a:lnTo>
                <a:lnTo>
                  <a:pt x="1216139" y="54864"/>
                </a:lnTo>
                <a:lnTo>
                  <a:pt x="1258824" y="60960"/>
                </a:lnTo>
                <a:lnTo>
                  <a:pt x="1313688" y="79248"/>
                </a:lnTo>
                <a:lnTo>
                  <a:pt x="1380744" y="134112"/>
                </a:lnTo>
                <a:lnTo>
                  <a:pt x="1402080" y="173736"/>
                </a:lnTo>
                <a:lnTo>
                  <a:pt x="1402080" y="188976"/>
                </a:lnTo>
                <a:lnTo>
                  <a:pt x="1404848" y="202831"/>
                </a:lnTo>
                <a:lnTo>
                  <a:pt x="1404848" y="149910"/>
                </a:lnTo>
                <a:lnTo>
                  <a:pt x="1389888" y="124968"/>
                </a:lnTo>
                <a:lnTo>
                  <a:pt x="1335024" y="76200"/>
                </a:lnTo>
                <a:lnTo>
                  <a:pt x="1280160" y="54864"/>
                </a:lnTo>
                <a:lnTo>
                  <a:pt x="1261872" y="48768"/>
                </a:lnTo>
                <a:lnTo>
                  <a:pt x="1240536" y="45720"/>
                </a:lnTo>
                <a:lnTo>
                  <a:pt x="1216139" y="42672"/>
                </a:lnTo>
                <a:lnTo>
                  <a:pt x="1173480" y="42672"/>
                </a:lnTo>
                <a:lnTo>
                  <a:pt x="1130808" y="48768"/>
                </a:lnTo>
                <a:lnTo>
                  <a:pt x="1091184" y="60960"/>
                </a:lnTo>
                <a:lnTo>
                  <a:pt x="1039368" y="88392"/>
                </a:lnTo>
                <a:lnTo>
                  <a:pt x="999744" y="124968"/>
                </a:lnTo>
                <a:lnTo>
                  <a:pt x="972312" y="201168"/>
                </a:lnTo>
                <a:lnTo>
                  <a:pt x="972312" y="204216"/>
                </a:lnTo>
                <a:lnTo>
                  <a:pt x="975360" y="219456"/>
                </a:lnTo>
                <a:lnTo>
                  <a:pt x="978408" y="237744"/>
                </a:lnTo>
                <a:lnTo>
                  <a:pt x="999744" y="280416"/>
                </a:lnTo>
                <a:lnTo>
                  <a:pt x="1039368" y="316992"/>
                </a:lnTo>
                <a:lnTo>
                  <a:pt x="1054608" y="329184"/>
                </a:lnTo>
                <a:lnTo>
                  <a:pt x="1072896" y="338328"/>
                </a:lnTo>
                <a:lnTo>
                  <a:pt x="1109472" y="350520"/>
                </a:lnTo>
                <a:lnTo>
                  <a:pt x="1130808" y="356616"/>
                </a:lnTo>
                <a:lnTo>
                  <a:pt x="1194816" y="365760"/>
                </a:lnTo>
                <a:lnTo>
                  <a:pt x="1219187" y="362712"/>
                </a:lnTo>
                <a:lnTo>
                  <a:pt x="1261872" y="356616"/>
                </a:lnTo>
                <a:lnTo>
                  <a:pt x="1280160" y="350520"/>
                </a:lnTo>
                <a:lnTo>
                  <a:pt x="1301496" y="344424"/>
                </a:lnTo>
                <a:lnTo>
                  <a:pt x="1365504" y="304800"/>
                </a:lnTo>
                <a:lnTo>
                  <a:pt x="1408176" y="249936"/>
                </a:lnTo>
                <a:lnTo>
                  <a:pt x="1417320" y="219456"/>
                </a:lnTo>
                <a:lnTo>
                  <a:pt x="1417320" y="204216"/>
                </a:lnTo>
                <a:lnTo>
                  <a:pt x="1417320" y="201168"/>
                </a:lnTo>
                <a:lnTo>
                  <a:pt x="1417320" y="185928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4016" y="3112007"/>
            <a:ext cx="792480" cy="353695"/>
          </a:xfrm>
          <a:custGeom>
            <a:avLst/>
            <a:gdLst/>
            <a:ahLst/>
            <a:cxnLst/>
            <a:rect l="l" t="t" r="r" b="b"/>
            <a:pathLst>
              <a:path w="792480" h="353695">
                <a:moveTo>
                  <a:pt x="767080" y="213372"/>
                </a:moveTo>
                <a:lnTo>
                  <a:pt x="756920" y="207264"/>
                </a:lnTo>
                <a:lnTo>
                  <a:pt x="473659" y="207264"/>
                </a:lnTo>
                <a:lnTo>
                  <a:pt x="475488" y="198120"/>
                </a:lnTo>
                <a:lnTo>
                  <a:pt x="475488" y="158496"/>
                </a:lnTo>
                <a:lnTo>
                  <a:pt x="472440" y="140208"/>
                </a:lnTo>
                <a:lnTo>
                  <a:pt x="466344" y="124968"/>
                </a:lnTo>
                <a:lnTo>
                  <a:pt x="463296" y="118872"/>
                </a:lnTo>
                <a:lnTo>
                  <a:pt x="463296" y="161544"/>
                </a:lnTo>
                <a:lnTo>
                  <a:pt x="463296" y="195072"/>
                </a:lnTo>
                <a:lnTo>
                  <a:pt x="460857" y="207264"/>
                </a:lnTo>
                <a:lnTo>
                  <a:pt x="435864" y="207264"/>
                </a:lnTo>
                <a:lnTo>
                  <a:pt x="435864" y="222504"/>
                </a:lnTo>
                <a:lnTo>
                  <a:pt x="455371" y="222504"/>
                </a:lnTo>
                <a:lnTo>
                  <a:pt x="454152" y="225552"/>
                </a:lnTo>
                <a:lnTo>
                  <a:pt x="435864" y="256032"/>
                </a:lnTo>
                <a:lnTo>
                  <a:pt x="399288" y="292608"/>
                </a:lnTo>
                <a:lnTo>
                  <a:pt x="365760" y="313944"/>
                </a:lnTo>
                <a:lnTo>
                  <a:pt x="304800" y="335280"/>
                </a:lnTo>
                <a:lnTo>
                  <a:pt x="262128" y="341376"/>
                </a:lnTo>
                <a:lnTo>
                  <a:pt x="216408" y="341376"/>
                </a:lnTo>
                <a:lnTo>
                  <a:pt x="170688" y="335280"/>
                </a:lnTo>
                <a:lnTo>
                  <a:pt x="131064" y="323088"/>
                </a:lnTo>
                <a:lnTo>
                  <a:pt x="94488" y="304800"/>
                </a:lnTo>
                <a:lnTo>
                  <a:pt x="64008" y="280416"/>
                </a:lnTo>
                <a:lnTo>
                  <a:pt x="30480" y="240792"/>
                </a:lnTo>
                <a:lnTo>
                  <a:pt x="15240" y="195072"/>
                </a:lnTo>
                <a:lnTo>
                  <a:pt x="12192" y="176784"/>
                </a:lnTo>
                <a:lnTo>
                  <a:pt x="18288" y="146304"/>
                </a:lnTo>
                <a:lnTo>
                  <a:pt x="39624" y="100584"/>
                </a:lnTo>
                <a:lnTo>
                  <a:pt x="79248" y="60960"/>
                </a:lnTo>
                <a:lnTo>
                  <a:pt x="131064" y="33528"/>
                </a:lnTo>
                <a:lnTo>
                  <a:pt x="170688" y="21336"/>
                </a:lnTo>
                <a:lnTo>
                  <a:pt x="216408" y="15240"/>
                </a:lnTo>
                <a:lnTo>
                  <a:pt x="237744" y="12192"/>
                </a:lnTo>
                <a:lnTo>
                  <a:pt x="262128" y="15240"/>
                </a:lnTo>
                <a:lnTo>
                  <a:pt x="283464" y="18288"/>
                </a:lnTo>
                <a:lnTo>
                  <a:pt x="307848" y="21336"/>
                </a:lnTo>
                <a:lnTo>
                  <a:pt x="326136" y="27432"/>
                </a:lnTo>
                <a:lnTo>
                  <a:pt x="347472" y="33528"/>
                </a:lnTo>
                <a:lnTo>
                  <a:pt x="384048" y="51816"/>
                </a:lnTo>
                <a:lnTo>
                  <a:pt x="399288" y="64008"/>
                </a:lnTo>
                <a:lnTo>
                  <a:pt x="414528" y="73152"/>
                </a:lnTo>
                <a:lnTo>
                  <a:pt x="426720" y="88392"/>
                </a:lnTo>
                <a:lnTo>
                  <a:pt x="438912" y="100584"/>
                </a:lnTo>
                <a:lnTo>
                  <a:pt x="448056" y="115824"/>
                </a:lnTo>
                <a:lnTo>
                  <a:pt x="460248" y="146304"/>
                </a:lnTo>
                <a:lnTo>
                  <a:pt x="463296" y="161544"/>
                </a:lnTo>
                <a:lnTo>
                  <a:pt x="463296" y="118872"/>
                </a:lnTo>
                <a:lnTo>
                  <a:pt x="420624" y="64008"/>
                </a:lnTo>
                <a:lnTo>
                  <a:pt x="390144" y="39624"/>
                </a:lnTo>
                <a:lnTo>
                  <a:pt x="350520" y="21336"/>
                </a:lnTo>
                <a:lnTo>
                  <a:pt x="318516" y="12192"/>
                </a:lnTo>
                <a:lnTo>
                  <a:pt x="286512" y="3048"/>
                </a:lnTo>
                <a:lnTo>
                  <a:pt x="262128" y="3048"/>
                </a:lnTo>
                <a:lnTo>
                  <a:pt x="237744" y="0"/>
                </a:lnTo>
                <a:lnTo>
                  <a:pt x="213360" y="3048"/>
                </a:lnTo>
                <a:lnTo>
                  <a:pt x="192024" y="3048"/>
                </a:lnTo>
                <a:lnTo>
                  <a:pt x="167640" y="9144"/>
                </a:lnTo>
                <a:lnTo>
                  <a:pt x="124968" y="21336"/>
                </a:lnTo>
                <a:lnTo>
                  <a:pt x="88392" y="39624"/>
                </a:lnTo>
                <a:lnTo>
                  <a:pt x="54864" y="64008"/>
                </a:lnTo>
                <a:lnTo>
                  <a:pt x="18288" y="109728"/>
                </a:lnTo>
                <a:lnTo>
                  <a:pt x="3048" y="158496"/>
                </a:lnTo>
                <a:lnTo>
                  <a:pt x="3048" y="161544"/>
                </a:lnTo>
                <a:lnTo>
                  <a:pt x="0" y="179832"/>
                </a:lnTo>
                <a:lnTo>
                  <a:pt x="3048" y="195072"/>
                </a:lnTo>
                <a:lnTo>
                  <a:pt x="3048" y="198120"/>
                </a:lnTo>
                <a:lnTo>
                  <a:pt x="6096" y="213360"/>
                </a:lnTo>
                <a:lnTo>
                  <a:pt x="54864" y="292608"/>
                </a:lnTo>
                <a:lnTo>
                  <a:pt x="88392" y="313944"/>
                </a:lnTo>
                <a:lnTo>
                  <a:pt x="106680" y="326136"/>
                </a:lnTo>
                <a:lnTo>
                  <a:pt x="124968" y="335280"/>
                </a:lnTo>
                <a:lnTo>
                  <a:pt x="167640" y="347472"/>
                </a:lnTo>
                <a:lnTo>
                  <a:pt x="192024" y="350520"/>
                </a:lnTo>
                <a:lnTo>
                  <a:pt x="213360" y="353568"/>
                </a:lnTo>
                <a:lnTo>
                  <a:pt x="262128" y="353568"/>
                </a:lnTo>
                <a:lnTo>
                  <a:pt x="286512" y="350520"/>
                </a:lnTo>
                <a:lnTo>
                  <a:pt x="307848" y="347472"/>
                </a:lnTo>
                <a:lnTo>
                  <a:pt x="332232" y="341376"/>
                </a:lnTo>
                <a:lnTo>
                  <a:pt x="350520" y="332232"/>
                </a:lnTo>
                <a:lnTo>
                  <a:pt x="371856" y="326136"/>
                </a:lnTo>
                <a:lnTo>
                  <a:pt x="390144" y="313944"/>
                </a:lnTo>
                <a:lnTo>
                  <a:pt x="405384" y="304800"/>
                </a:lnTo>
                <a:lnTo>
                  <a:pt x="420624" y="289560"/>
                </a:lnTo>
                <a:lnTo>
                  <a:pt x="435864" y="277368"/>
                </a:lnTo>
                <a:lnTo>
                  <a:pt x="448056" y="262128"/>
                </a:lnTo>
                <a:lnTo>
                  <a:pt x="466344" y="231648"/>
                </a:lnTo>
                <a:lnTo>
                  <a:pt x="469392" y="222504"/>
                </a:lnTo>
                <a:lnTo>
                  <a:pt x="751840" y="222504"/>
                </a:lnTo>
                <a:lnTo>
                  <a:pt x="767080" y="213372"/>
                </a:lnTo>
                <a:close/>
              </a:path>
              <a:path w="792480" h="353695">
                <a:moveTo>
                  <a:pt x="777240" y="207264"/>
                </a:moveTo>
                <a:lnTo>
                  <a:pt x="767080" y="213372"/>
                </a:lnTo>
                <a:lnTo>
                  <a:pt x="777240" y="219456"/>
                </a:lnTo>
                <a:lnTo>
                  <a:pt x="777240" y="207264"/>
                </a:lnTo>
                <a:close/>
              </a:path>
              <a:path w="792480" h="353695">
                <a:moveTo>
                  <a:pt x="777417" y="222504"/>
                </a:moveTo>
                <a:lnTo>
                  <a:pt x="751840" y="222504"/>
                </a:lnTo>
                <a:lnTo>
                  <a:pt x="701040" y="252984"/>
                </a:lnTo>
                <a:lnTo>
                  <a:pt x="697992" y="256032"/>
                </a:lnTo>
                <a:lnTo>
                  <a:pt x="697992" y="262128"/>
                </a:lnTo>
                <a:lnTo>
                  <a:pt x="701040" y="265176"/>
                </a:lnTo>
                <a:lnTo>
                  <a:pt x="707136" y="265176"/>
                </a:lnTo>
                <a:lnTo>
                  <a:pt x="777417" y="222504"/>
                </a:lnTo>
                <a:close/>
              </a:path>
              <a:path w="792480" h="353695">
                <a:moveTo>
                  <a:pt x="780288" y="220764"/>
                </a:moveTo>
                <a:lnTo>
                  <a:pt x="777417" y="222504"/>
                </a:lnTo>
                <a:lnTo>
                  <a:pt x="780288" y="222504"/>
                </a:lnTo>
                <a:lnTo>
                  <a:pt x="780288" y="220764"/>
                </a:lnTo>
                <a:close/>
              </a:path>
              <a:path w="792480" h="353695">
                <a:moveTo>
                  <a:pt x="792467" y="213372"/>
                </a:moveTo>
                <a:lnTo>
                  <a:pt x="707136" y="164592"/>
                </a:lnTo>
                <a:lnTo>
                  <a:pt x="704088" y="161544"/>
                </a:lnTo>
                <a:lnTo>
                  <a:pt x="697992" y="167640"/>
                </a:lnTo>
                <a:lnTo>
                  <a:pt x="697992" y="173736"/>
                </a:lnTo>
                <a:lnTo>
                  <a:pt x="701040" y="173736"/>
                </a:lnTo>
                <a:lnTo>
                  <a:pt x="756920" y="207264"/>
                </a:lnTo>
                <a:lnTo>
                  <a:pt x="777240" y="207264"/>
                </a:lnTo>
                <a:lnTo>
                  <a:pt x="780288" y="207264"/>
                </a:lnTo>
                <a:lnTo>
                  <a:pt x="780288" y="220764"/>
                </a:lnTo>
                <a:lnTo>
                  <a:pt x="792467" y="213372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598919" y="2926079"/>
            <a:ext cx="1752600" cy="993775"/>
            <a:chOff x="6598919" y="2926079"/>
            <a:chExt cx="1752600" cy="993775"/>
          </a:xfrm>
        </p:grpSpPr>
        <p:sp>
          <p:nvSpPr>
            <p:cNvPr id="6" name="object 6"/>
            <p:cNvSpPr/>
            <p:nvPr/>
          </p:nvSpPr>
          <p:spPr>
            <a:xfrm>
              <a:off x="6598920" y="2926079"/>
              <a:ext cx="1103630" cy="655320"/>
            </a:xfrm>
            <a:custGeom>
              <a:avLst/>
              <a:gdLst/>
              <a:ahLst/>
              <a:cxnLst/>
              <a:rect l="l" t="t" r="r" b="b"/>
              <a:pathLst>
                <a:path w="1103629" h="655320">
                  <a:moveTo>
                    <a:pt x="475488" y="475488"/>
                  </a:moveTo>
                  <a:lnTo>
                    <a:pt x="469392" y="438912"/>
                  </a:lnTo>
                  <a:lnTo>
                    <a:pt x="463296" y="420624"/>
                  </a:lnTo>
                  <a:lnTo>
                    <a:pt x="463296" y="475488"/>
                  </a:lnTo>
                  <a:lnTo>
                    <a:pt x="460248" y="490728"/>
                  </a:lnTo>
                  <a:lnTo>
                    <a:pt x="445008" y="539496"/>
                  </a:lnTo>
                  <a:lnTo>
                    <a:pt x="411480" y="579120"/>
                  </a:lnTo>
                  <a:lnTo>
                    <a:pt x="381000" y="603504"/>
                  </a:lnTo>
                  <a:lnTo>
                    <a:pt x="344424" y="621792"/>
                  </a:lnTo>
                  <a:lnTo>
                    <a:pt x="304800" y="633984"/>
                  </a:lnTo>
                  <a:lnTo>
                    <a:pt x="259080" y="640080"/>
                  </a:lnTo>
                  <a:lnTo>
                    <a:pt x="213360" y="640080"/>
                  </a:lnTo>
                  <a:lnTo>
                    <a:pt x="192024" y="637032"/>
                  </a:lnTo>
                  <a:lnTo>
                    <a:pt x="167640" y="633984"/>
                  </a:lnTo>
                  <a:lnTo>
                    <a:pt x="149352" y="627888"/>
                  </a:lnTo>
                  <a:lnTo>
                    <a:pt x="128016" y="621792"/>
                  </a:lnTo>
                  <a:lnTo>
                    <a:pt x="91440" y="603504"/>
                  </a:lnTo>
                  <a:lnTo>
                    <a:pt x="60960" y="579120"/>
                  </a:lnTo>
                  <a:lnTo>
                    <a:pt x="27432" y="539496"/>
                  </a:lnTo>
                  <a:lnTo>
                    <a:pt x="12179" y="490728"/>
                  </a:lnTo>
                  <a:lnTo>
                    <a:pt x="12179" y="457200"/>
                  </a:lnTo>
                  <a:lnTo>
                    <a:pt x="15227" y="441960"/>
                  </a:lnTo>
                  <a:lnTo>
                    <a:pt x="21336" y="426720"/>
                  </a:lnTo>
                  <a:lnTo>
                    <a:pt x="48768" y="381000"/>
                  </a:lnTo>
                  <a:lnTo>
                    <a:pt x="64008" y="368808"/>
                  </a:lnTo>
                  <a:lnTo>
                    <a:pt x="76200" y="356616"/>
                  </a:lnTo>
                  <a:lnTo>
                    <a:pt x="94488" y="347472"/>
                  </a:lnTo>
                  <a:lnTo>
                    <a:pt x="109728" y="338328"/>
                  </a:lnTo>
                  <a:lnTo>
                    <a:pt x="128016" y="329184"/>
                  </a:lnTo>
                  <a:lnTo>
                    <a:pt x="149352" y="320040"/>
                  </a:lnTo>
                  <a:lnTo>
                    <a:pt x="170688" y="316992"/>
                  </a:lnTo>
                  <a:lnTo>
                    <a:pt x="192024" y="310896"/>
                  </a:lnTo>
                  <a:lnTo>
                    <a:pt x="213360" y="307848"/>
                  </a:lnTo>
                  <a:lnTo>
                    <a:pt x="259080" y="307848"/>
                  </a:lnTo>
                  <a:lnTo>
                    <a:pt x="283464" y="310896"/>
                  </a:lnTo>
                  <a:lnTo>
                    <a:pt x="304800" y="316992"/>
                  </a:lnTo>
                  <a:lnTo>
                    <a:pt x="326136" y="320040"/>
                  </a:lnTo>
                  <a:lnTo>
                    <a:pt x="381000" y="347472"/>
                  </a:lnTo>
                  <a:lnTo>
                    <a:pt x="396240" y="356616"/>
                  </a:lnTo>
                  <a:lnTo>
                    <a:pt x="411480" y="368808"/>
                  </a:lnTo>
                  <a:lnTo>
                    <a:pt x="423672" y="384048"/>
                  </a:lnTo>
                  <a:lnTo>
                    <a:pt x="435864" y="396240"/>
                  </a:lnTo>
                  <a:lnTo>
                    <a:pt x="445008" y="411480"/>
                  </a:lnTo>
                  <a:lnTo>
                    <a:pt x="457200" y="441960"/>
                  </a:lnTo>
                  <a:lnTo>
                    <a:pt x="460248" y="457200"/>
                  </a:lnTo>
                  <a:lnTo>
                    <a:pt x="463296" y="475488"/>
                  </a:lnTo>
                  <a:lnTo>
                    <a:pt x="463296" y="420624"/>
                  </a:lnTo>
                  <a:lnTo>
                    <a:pt x="454152" y="405384"/>
                  </a:lnTo>
                  <a:lnTo>
                    <a:pt x="445008" y="387096"/>
                  </a:lnTo>
                  <a:lnTo>
                    <a:pt x="432816" y="374904"/>
                  </a:lnTo>
                  <a:lnTo>
                    <a:pt x="405384" y="347472"/>
                  </a:lnTo>
                  <a:lnTo>
                    <a:pt x="350520" y="316992"/>
                  </a:lnTo>
                  <a:lnTo>
                    <a:pt x="307848" y="304800"/>
                  </a:lnTo>
                  <a:lnTo>
                    <a:pt x="283464" y="298704"/>
                  </a:lnTo>
                  <a:lnTo>
                    <a:pt x="259080" y="295656"/>
                  </a:lnTo>
                  <a:lnTo>
                    <a:pt x="213360" y="295656"/>
                  </a:lnTo>
                  <a:lnTo>
                    <a:pt x="188976" y="298704"/>
                  </a:lnTo>
                  <a:lnTo>
                    <a:pt x="167640" y="304800"/>
                  </a:lnTo>
                  <a:lnTo>
                    <a:pt x="143256" y="310896"/>
                  </a:lnTo>
                  <a:lnTo>
                    <a:pt x="103632" y="326136"/>
                  </a:lnTo>
                  <a:lnTo>
                    <a:pt x="54851" y="359664"/>
                  </a:lnTo>
                  <a:lnTo>
                    <a:pt x="27432" y="390144"/>
                  </a:lnTo>
                  <a:lnTo>
                    <a:pt x="3048" y="438912"/>
                  </a:lnTo>
                  <a:lnTo>
                    <a:pt x="0" y="457200"/>
                  </a:lnTo>
                  <a:lnTo>
                    <a:pt x="0" y="493776"/>
                  </a:lnTo>
                  <a:lnTo>
                    <a:pt x="27432" y="560832"/>
                  </a:lnTo>
                  <a:lnTo>
                    <a:pt x="54851" y="591312"/>
                  </a:lnTo>
                  <a:lnTo>
                    <a:pt x="85344" y="612648"/>
                  </a:lnTo>
                  <a:lnTo>
                    <a:pt x="103632" y="624840"/>
                  </a:lnTo>
                  <a:lnTo>
                    <a:pt x="124968" y="633984"/>
                  </a:lnTo>
                  <a:lnTo>
                    <a:pt x="167640" y="646176"/>
                  </a:lnTo>
                  <a:lnTo>
                    <a:pt x="188976" y="649224"/>
                  </a:lnTo>
                  <a:lnTo>
                    <a:pt x="237744" y="655320"/>
                  </a:lnTo>
                  <a:lnTo>
                    <a:pt x="262128" y="652272"/>
                  </a:lnTo>
                  <a:lnTo>
                    <a:pt x="283464" y="649224"/>
                  </a:lnTo>
                  <a:lnTo>
                    <a:pt x="307848" y="646176"/>
                  </a:lnTo>
                  <a:lnTo>
                    <a:pt x="329184" y="640080"/>
                  </a:lnTo>
                  <a:lnTo>
                    <a:pt x="350520" y="633984"/>
                  </a:lnTo>
                  <a:lnTo>
                    <a:pt x="368808" y="624840"/>
                  </a:lnTo>
                  <a:lnTo>
                    <a:pt x="387096" y="612648"/>
                  </a:lnTo>
                  <a:lnTo>
                    <a:pt x="405384" y="603504"/>
                  </a:lnTo>
                  <a:lnTo>
                    <a:pt x="432816" y="576072"/>
                  </a:lnTo>
                  <a:lnTo>
                    <a:pt x="457200" y="545592"/>
                  </a:lnTo>
                  <a:lnTo>
                    <a:pt x="463296" y="527304"/>
                  </a:lnTo>
                  <a:lnTo>
                    <a:pt x="469392" y="512064"/>
                  </a:lnTo>
                  <a:lnTo>
                    <a:pt x="475488" y="475488"/>
                  </a:lnTo>
                  <a:close/>
                </a:path>
                <a:path w="1103629" h="655320">
                  <a:moveTo>
                    <a:pt x="1103376" y="161544"/>
                  </a:moveTo>
                  <a:lnTo>
                    <a:pt x="1091184" y="124968"/>
                  </a:lnTo>
                  <a:lnTo>
                    <a:pt x="1091184" y="164592"/>
                  </a:lnTo>
                  <a:lnTo>
                    <a:pt x="1091184" y="198120"/>
                  </a:lnTo>
                  <a:lnTo>
                    <a:pt x="1085088" y="213360"/>
                  </a:lnTo>
                  <a:lnTo>
                    <a:pt x="1082040" y="228600"/>
                  </a:lnTo>
                  <a:lnTo>
                    <a:pt x="1063752" y="259080"/>
                  </a:lnTo>
                  <a:lnTo>
                    <a:pt x="1024128" y="298704"/>
                  </a:lnTo>
                  <a:lnTo>
                    <a:pt x="954024" y="335280"/>
                  </a:lnTo>
                  <a:lnTo>
                    <a:pt x="932688" y="338328"/>
                  </a:lnTo>
                  <a:lnTo>
                    <a:pt x="911352" y="344424"/>
                  </a:lnTo>
                  <a:lnTo>
                    <a:pt x="886968" y="347472"/>
                  </a:lnTo>
                  <a:lnTo>
                    <a:pt x="841248" y="347472"/>
                  </a:lnTo>
                  <a:lnTo>
                    <a:pt x="819912" y="344424"/>
                  </a:lnTo>
                  <a:lnTo>
                    <a:pt x="798576" y="338328"/>
                  </a:lnTo>
                  <a:lnTo>
                    <a:pt x="777240" y="335280"/>
                  </a:lnTo>
                  <a:lnTo>
                    <a:pt x="755904" y="326136"/>
                  </a:lnTo>
                  <a:lnTo>
                    <a:pt x="737616" y="316992"/>
                  </a:lnTo>
                  <a:lnTo>
                    <a:pt x="722376" y="307848"/>
                  </a:lnTo>
                  <a:lnTo>
                    <a:pt x="704088" y="298704"/>
                  </a:lnTo>
                  <a:lnTo>
                    <a:pt x="676656" y="271272"/>
                  </a:lnTo>
                  <a:lnTo>
                    <a:pt x="649224" y="228600"/>
                  </a:lnTo>
                  <a:lnTo>
                    <a:pt x="640080" y="198120"/>
                  </a:lnTo>
                  <a:lnTo>
                    <a:pt x="640080" y="164592"/>
                  </a:lnTo>
                  <a:lnTo>
                    <a:pt x="646176" y="146304"/>
                  </a:lnTo>
                  <a:lnTo>
                    <a:pt x="649224" y="131064"/>
                  </a:lnTo>
                  <a:lnTo>
                    <a:pt x="704088" y="64008"/>
                  </a:lnTo>
                  <a:lnTo>
                    <a:pt x="737616" y="42672"/>
                  </a:lnTo>
                  <a:lnTo>
                    <a:pt x="777240" y="27432"/>
                  </a:lnTo>
                  <a:lnTo>
                    <a:pt x="841248" y="15240"/>
                  </a:lnTo>
                  <a:lnTo>
                    <a:pt x="890016" y="15240"/>
                  </a:lnTo>
                  <a:lnTo>
                    <a:pt x="932688" y="21336"/>
                  </a:lnTo>
                  <a:lnTo>
                    <a:pt x="972312" y="33528"/>
                  </a:lnTo>
                  <a:lnTo>
                    <a:pt x="1008888" y="51816"/>
                  </a:lnTo>
                  <a:lnTo>
                    <a:pt x="1039368" y="76200"/>
                  </a:lnTo>
                  <a:lnTo>
                    <a:pt x="1082040" y="131064"/>
                  </a:lnTo>
                  <a:lnTo>
                    <a:pt x="1085088" y="146304"/>
                  </a:lnTo>
                  <a:lnTo>
                    <a:pt x="1091184" y="164592"/>
                  </a:lnTo>
                  <a:lnTo>
                    <a:pt x="1091184" y="124968"/>
                  </a:lnTo>
                  <a:lnTo>
                    <a:pt x="1085088" y="109728"/>
                  </a:lnTo>
                  <a:lnTo>
                    <a:pt x="1060704" y="79248"/>
                  </a:lnTo>
                  <a:lnTo>
                    <a:pt x="1033272" y="51816"/>
                  </a:lnTo>
                  <a:lnTo>
                    <a:pt x="1014984" y="42672"/>
                  </a:lnTo>
                  <a:lnTo>
                    <a:pt x="996696" y="30480"/>
                  </a:lnTo>
                  <a:lnTo>
                    <a:pt x="978408" y="21336"/>
                  </a:lnTo>
                  <a:lnTo>
                    <a:pt x="957072" y="15240"/>
                  </a:lnTo>
                  <a:lnTo>
                    <a:pt x="935736" y="9144"/>
                  </a:lnTo>
                  <a:lnTo>
                    <a:pt x="911352" y="6096"/>
                  </a:lnTo>
                  <a:lnTo>
                    <a:pt x="890016" y="3048"/>
                  </a:lnTo>
                  <a:lnTo>
                    <a:pt x="865632" y="0"/>
                  </a:lnTo>
                  <a:lnTo>
                    <a:pt x="816864" y="6096"/>
                  </a:lnTo>
                  <a:lnTo>
                    <a:pt x="752856" y="21336"/>
                  </a:lnTo>
                  <a:lnTo>
                    <a:pt x="713232" y="42672"/>
                  </a:lnTo>
                  <a:lnTo>
                    <a:pt x="697992" y="51816"/>
                  </a:lnTo>
                  <a:lnTo>
                    <a:pt x="682752" y="67056"/>
                  </a:lnTo>
                  <a:lnTo>
                    <a:pt x="667512" y="79248"/>
                  </a:lnTo>
                  <a:lnTo>
                    <a:pt x="655320" y="94488"/>
                  </a:lnTo>
                  <a:lnTo>
                    <a:pt x="646176" y="109728"/>
                  </a:lnTo>
                  <a:lnTo>
                    <a:pt x="637032" y="128016"/>
                  </a:lnTo>
                  <a:lnTo>
                    <a:pt x="630936" y="143256"/>
                  </a:lnTo>
                  <a:lnTo>
                    <a:pt x="627888" y="161544"/>
                  </a:lnTo>
                  <a:lnTo>
                    <a:pt x="627888" y="198120"/>
                  </a:lnTo>
                  <a:lnTo>
                    <a:pt x="630936" y="216408"/>
                  </a:lnTo>
                  <a:lnTo>
                    <a:pt x="637032" y="234696"/>
                  </a:lnTo>
                  <a:lnTo>
                    <a:pt x="646176" y="249936"/>
                  </a:lnTo>
                  <a:lnTo>
                    <a:pt x="655320" y="268224"/>
                  </a:lnTo>
                  <a:lnTo>
                    <a:pt x="682752" y="295656"/>
                  </a:lnTo>
                  <a:lnTo>
                    <a:pt x="716280" y="320040"/>
                  </a:lnTo>
                  <a:lnTo>
                    <a:pt x="752856" y="338328"/>
                  </a:lnTo>
                  <a:lnTo>
                    <a:pt x="795528" y="350520"/>
                  </a:lnTo>
                  <a:lnTo>
                    <a:pt x="816864" y="356616"/>
                  </a:lnTo>
                  <a:lnTo>
                    <a:pt x="841248" y="359664"/>
                  </a:lnTo>
                  <a:lnTo>
                    <a:pt x="890016" y="359664"/>
                  </a:lnTo>
                  <a:lnTo>
                    <a:pt x="914400" y="356616"/>
                  </a:lnTo>
                  <a:lnTo>
                    <a:pt x="946404" y="347472"/>
                  </a:lnTo>
                  <a:lnTo>
                    <a:pt x="978408" y="338328"/>
                  </a:lnTo>
                  <a:lnTo>
                    <a:pt x="1014984" y="320040"/>
                  </a:lnTo>
                  <a:lnTo>
                    <a:pt x="1048512" y="295656"/>
                  </a:lnTo>
                  <a:lnTo>
                    <a:pt x="1075944" y="265176"/>
                  </a:lnTo>
                  <a:lnTo>
                    <a:pt x="1097280" y="216408"/>
                  </a:lnTo>
                  <a:lnTo>
                    <a:pt x="1103376" y="198120"/>
                  </a:lnTo>
                  <a:lnTo>
                    <a:pt x="1103376" y="161544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7351" y="3163823"/>
              <a:ext cx="207264" cy="1219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08519" y="3563111"/>
              <a:ext cx="475615" cy="356870"/>
            </a:xfrm>
            <a:custGeom>
              <a:avLst/>
              <a:gdLst/>
              <a:ahLst/>
              <a:cxnLst/>
              <a:rect l="l" t="t" r="r" b="b"/>
              <a:pathLst>
                <a:path w="475615" h="356870">
                  <a:moveTo>
                    <a:pt x="259079" y="0"/>
                  </a:moveTo>
                  <a:lnTo>
                    <a:pt x="213359" y="0"/>
                  </a:lnTo>
                  <a:lnTo>
                    <a:pt x="188975" y="3048"/>
                  </a:lnTo>
                  <a:lnTo>
                    <a:pt x="167639" y="6096"/>
                  </a:lnTo>
                  <a:lnTo>
                    <a:pt x="143255" y="12191"/>
                  </a:lnTo>
                  <a:lnTo>
                    <a:pt x="124968" y="21336"/>
                  </a:lnTo>
                  <a:lnTo>
                    <a:pt x="103631" y="30479"/>
                  </a:lnTo>
                  <a:lnTo>
                    <a:pt x="85344" y="39624"/>
                  </a:lnTo>
                  <a:lnTo>
                    <a:pt x="54863" y="64008"/>
                  </a:lnTo>
                  <a:lnTo>
                    <a:pt x="27431" y="91439"/>
                  </a:lnTo>
                  <a:lnTo>
                    <a:pt x="18287" y="109727"/>
                  </a:lnTo>
                  <a:lnTo>
                    <a:pt x="9144" y="124967"/>
                  </a:lnTo>
                  <a:lnTo>
                    <a:pt x="3048" y="143255"/>
                  </a:lnTo>
                  <a:lnTo>
                    <a:pt x="0" y="158496"/>
                  </a:lnTo>
                  <a:lnTo>
                    <a:pt x="0" y="198120"/>
                  </a:lnTo>
                  <a:lnTo>
                    <a:pt x="18287" y="249936"/>
                  </a:lnTo>
                  <a:lnTo>
                    <a:pt x="85344" y="316991"/>
                  </a:lnTo>
                  <a:lnTo>
                    <a:pt x="124968" y="335279"/>
                  </a:lnTo>
                  <a:lnTo>
                    <a:pt x="146303" y="344424"/>
                  </a:lnTo>
                  <a:lnTo>
                    <a:pt x="167639" y="350520"/>
                  </a:lnTo>
                  <a:lnTo>
                    <a:pt x="188975" y="353567"/>
                  </a:lnTo>
                  <a:lnTo>
                    <a:pt x="213359" y="356615"/>
                  </a:lnTo>
                  <a:lnTo>
                    <a:pt x="262127" y="356615"/>
                  </a:lnTo>
                  <a:lnTo>
                    <a:pt x="283463" y="353567"/>
                  </a:lnTo>
                  <a:lnTo>
                    <a:pt x="307848" y="350520"/>
                  </a:lnTo>
                  <a:lnTo>
                    <a:pt x="329183" y="344424"/>
                  </a:lnTo>
                  <a:lnTo>
                    <a:pt x="213359" y="344424"/>
                  </a:lnTo>
                  <a:lnTo>
                    <a:pt x="192024" y="341375"/>
                  </a:lnTo>
                  <a:lnTo>
                    <a:pt x="167639" y="338327"/>
                  </a:lnTo>
                  <a:lnTo>
                    <a:pt x="149351" y="332232"/>
                  </a:lnTo>
                  <a:lnTo>
                    <a:pt x="128015" y="326136"/>
                  </a:lnTo>
                  <a:lnTo>
                    <a:pt x="91439" y="307848"/>
                  </a:lnTo>
                  <a:lnTo>
                    <a:pt x="60959" y="283463"/>
                  </a:lnTo>
                  <a:lnTo>
                    <a:pt x="27431" y="243839"/>
                  </a:lnTo>
                  <a:lnTo>
                    <a:pt x="12191" y="195072"/>
                  </a:lnTo>
                  <a:lnTo>
                    <a:pt x="12191" y="161543"/>
                  </a:lnTo>
                  <a:lnTo>
                    <a:pt x="15239" y="146303"/>
                  </a:lnTo>
                  <a:lnTo>
                    <a:pt x="21335" y="128015"/>
                  </a:lnTo>
                  <a:lnTo>
                    <a:pt x="30479" y="112775"/>
                  </a:lnTo>
                  <a:lnTo>
                    <a:pt x="39624" y="100584"/>
                  </a:lnTo>
                  <a:lnTo>
                    <a:pt x="48768" y="85343"/>
                  </a:lnTo>
                  <a:lnTo>
                    <a:pt x="64007" y="73151"/>
                  </a:lnTo>
                  <a:lnTo>
                    <a:pt x="76200" y="60960"/>
                  </a:lnTo>
                  <a:lnTo>
                    <a:pt x="94487" y="51815"/>
                  </a:lnTo>
                  <a:lnTo>
                    <a:pt x="109727" y="39624"/>
                  </a:lnTo>
                  <a:lnTo>
                    <a:pt x="128015" y="33527"/>
                  </a:lnTo>
                  <a:lnTo>
                    <a:pt x="149351" y="24384"/>
                  </a:lnTo>
                  <a:lnTo>
                    <a:pt x="170687" y="18287"/>
                  </a:lnTo>
                  <a:lnTo>
                    <a:pt x="213359" y="12191"/>
                  </a:lnTo>
                  <a:lnTo>
                    <a:pt x="329183" y="12191"/>
                  </a:lnTo>
                  <a:lnTo>
                    <a:pt x="307848" y="6096"/>
                  </a:lnTo>
                  <a:lnTo>
                    <a:pt x="259079" y="0"/>
                  </a:lnTo>
                  <a:close/>
                </a:path>
                <a:path w="475615" h="356870">
                  <a:moveTo>
                    <a:pt x="329183" y="12191"/>
                  </a:moveTo>
                  <a:lnTo>
                    <a:pt x="259079" y="12191"/>
                  </a:lnTo>
                  <a:lnTo>
                    <a:pt x="283463" y="15239"/>
                  </a:lnTo>
                  <a:lnTo>
                    <a:pt x="304800" y="18287"/>
                  </a:lnTo>
                  <a:lnTo>
                    <a:pt x="326135" y="24384"/>
                  </a:lnTo>
                  <a:lnTo>
                    <a:pt x="344424" y="33527"/>
                  </a:lnTo>
                  <a:lnTo>
                    <a:pt x="362711" y="39624"/>
                  </a:lnTo>
                  <a:lnTo>
                    <a:pt x="381000" y="51815"/>
                  </a:lnTo>
                  <a:lnTo>
                    <a:pt x="396239" y="60960"/>
                  </a:lnTo>
                  <a:lnTo>
                    <a:pt x="411479" y="73151"/>
                  </a:lnTo>
                  <a:lnTo>
                    <a:pt x="445007" y="115824"/>
                  </a:lnTo>
                  <a:lnTo>
                    <a:pt x="460248" y="161543"/>
                  </a:lnTo>
                  <a:lnTo>
                    <a:pt x="463296" y="179832"/>
                  </a:lnTo>
                  <a:lnTo>
                    <a:pt x="460248" y="195072"/>
                  </a:lnTo>
                  <a:lnTo>
                    <a:pt x="457200" y="213360"/>
                  </a:lnTo>
                  <a:lnTo>
                    <a:pt x="435863" y="259079"/>
                  </a:lnTo>
                  <a:lnTo>
                    <a:pt x="381000" y="307848"/>
                  </a:lnTo>
                  <a:lnTo>
                    <a:pt x="344424" y="326136"/>
                  </a:lnTo>
                  <a:lnTo>
                    <a:pt x="304800" y="338327"/>
                  </a:lnTo>
                  <a:lnTo>
                    <a:pt x="259079" y="344424"/>
                  </a:lnTo>
                  <a:lnTo>
                    <a:pt x="329183" y="344424"/>
                  </a:lnTo>
                  <a:lnTo>
                    <a:pt x="387096" y="316991"/>
                  </a:lnTo>
                  <a:lnTo>
                    <a:pt x="420624" y="292608"/>
                  </a:lnTo>
                  <a:lnTo>
                    <a:pt x="457200" y="249936"/>
                  </a:lnTo>
                  <a:lnTo>
                    <a:pt x="469391" y="213360"/>
                  </a:lnTo>
                  <a:lnTo>
                    <a:pt x="475487" y="176784"/>
                  </a:lnTo>
                  <a:lnTo>
                    <a:pt x="472439" y="161543"/>
                  </a:lnTo>
                  <a:lnTo>
                    <a:pt x="472439" y="158496"/>
                  </a:lnTo>
                  <a:lnTo>
                    <a:pt x="454151" y="106679"/>
                  </a:lnTo>
                  <a:lnTo>
                    <a:pt x="420624" y="64008"/>
                  </a:lnTo>
                  <a:lnTo>
                    <a:pt x="387096" y="39624"/>
                  </a:lnTo>
                  <a:lnTo>
                    <a:pt x="350520" y="21336"/>
                  </a:lnTo>
                  <a:lnTo>
                    <a:pt x="329183" y="12191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7351" y="3553967"/>
              <a:ext cx="185927" cy="1097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72983" y="3252215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262127" y="356616"/>
                  </a:moveTo>
                  <a:lnTo>
                    <a:pt x="216408" y="356616"/>
                  </a:lnTo>
                  <a:lnTo>
                    <a:pt x="237744" y="359663"/>
                  </a:lnTo>
                  <a:lnTo>
                    <a:pt x="262127" y="356616"/>
                  </a:lnTo>
                  <a:close/>
                </a:path>
                <a:path w="478790" h="360045">
                  <a:moveTo>
                    <a:pt x="262127" y="0"/>
                  </a:moveTo>
                  <a:lnTo>
                    <a:pt x="213360" y="0"/>
                  </a:lnTo>
                  <a:lnTo>
                    <a:pt x="192024" y="3048"/>
                  </a:lnTo>
                  <a:lnTo>
                    <a:pt x="124968" y="21336"/>
                  </a:lnTo>
                  <a:lnTo>
                    <a:pt x="88392" y="39624"/>
                  </a:lnTo>
                  <a:lnTo>
                    <a:pt x="54864" y="64008"/>
                  </a:lnTo>
                  <a:lnTo>
                    <a:pt x="30480" y="94487"/>
                  </a:lnTo>
                  <a:lnTo>
                    <a:pt x="6096" y="143256"/>
                  </a:lnTo>
                  <a:lnTo>
                    <a:pt x="0" y="179832"/>
                  </a:lnTo>
                  <a:lnTo>
                    <a:pt x="6096" y="216408"/>
                  </a:lnTo>
                  <a:lnTo>
                    <a:pt x="30480" y="265175"/>
                  </a:lnTo>
                  <a:lnTo>
                    <a:pt x="54864" y="295656"/>
                  </a:lnTo>
                  <a:lnTo>
                    <a:pt x="88392" y="320039"/>
                  </a:lnTo>
                  <a:lnTo>
                    <a:pt x="124968" y="338328"/>
                  </a:lnTo>
                  <a:lnTo>
                    <a:pt x="167640" y="350520"/>
                  </a:lnTo>
                  <a:lnTo>
                    <a:pt x="192024" y="356616"/>
                  </a:lnTo>
                  <a:lnTo>
                    <a:pt x="286512" y="356616"/>
                  </a:lnTo>
                  <a:lnTo>
                    <a:pt x="310896" y="350520"/>
                  </a:lnTo>
                  <a:lnTo>
                    <a:pt x="321564" y="347472"/>
                  </a:lnTo>
                  <a:lnTo>
                    <a:pt x="237744" y="347472"/>
                  </a:lnTo>
                  <a:lnTo>
                    <a:pt x="216408" y="344424"/>
                  </a:lnTo>
                  <a:lnTo>
                    <a:pt x="192024" y="344424"/>
                  </a:lnTo>
                  <a:lnTo>
                    <a:pt x="149351" y="332232"/>
                  </a:lnTo>
                  <a:lnTo>
                    <a:pt x="94488" y="307848"/>
                  </a:lnTo>
                  <a:lnTo>
                    <a:pt x="64008" y="283463"/>
                  </a:lnTo>
                  <a:lnTo>
                    <a:pt x="30480" y="243839"/>
                  </a:lnTo>
                  <a:lnTo>
                    <a:pt x="15748" y="198120"/>
                  </a:lnTo>
                  <a:lnTo>
                    <a:pt x="15240" y="198120"/>
                  </a:lnTo>
                  <a:lnTo>
                    <a:pt x="12192" y="179832"/>
                  </a:lnTo>
                  <a:lnTo>
                    <a:pt x="15240" y="161544"/>
                  </a:lnTo>
                  <a:lnTo>
                    <a:pt x="15748" y="161544"/>
                  </a:lnTo>
                  <a:lnTo>
                    <a:pt x="18288" y="146304"/>
                  </a:lnTo>
                  <a:lnTo>
                    <a:pt x="30480" y="115824"/>
                  </a:lnTo>
                  <a:lnTo>
                    <a:pt x="39624" y="100584"/>
                  </a:lnTo>
                  <a:lnTo>
                    <a:pt x="51816" y="88392"/>
                  </a:lnTo>
                  <a:lnTo>
                    <a:pt x="64008" y="73151"/>
                  </a:lnTo>
                  <a:lnTo>
                    <a:pt x="79248" y="60960"/>
                  </a:lnTo>
                  <a:lnTo>
                    <a:pt x="94488" y="51816"/>
                  </a:lnTo>
                  <a:lnTo>
                    <a:pt x="131064" y="33528"/>
                  </a:lnTo>
                  <a:lnTo>
                    <a:pt x="152400" y="27432"/>
                  </a:lnTo>
                  <a:lnTo>
                    <a:pt x="170688" y="21336"/>
                  </a:lnTo>
                  <a:lnTo>
                    <a:pt x="192024" y="15239"/>
                  </a:lnTo>
                  <a:lnTo>
                    <a:pt x="216408" y="15239"/>
                  </a:lnTo>
                  <a:lnTo>
                    <a:pt x="237744" y="12192"/>
                  </a:lnTo>
                  <a:lnTo>
                    <a:pt x="320040" y="12192"/>
                  </a:lnTo>
                  <a:lnTo>
                    <a:pt x="307848" y="9144"/>
                  </a:lnTo>
                  <a:lnTo>
                    <a:pt x="286512" y="3048"/>
                  </a:lnTo>
                  <a:lnTo>
                    <a:pt x="262127" y="0"/>
                  </a:lnTo>
                  <a:close/>
                </a:path>
                <a:path w="478790" h="360045">
                  <a:moveTo>
                    <a:pt x="463296" y="195072"/>
                  </a:moveTo>
                  <a:lnTo>
                    <a:pt x="460248" y="213360"/>
                  </a:lnTo>
                  <a:lnTo>
                    <a:pt x="448056" y="243839"/>
                  </a:lnTo>
                  <a:lnTo>
                    <a:pt x="438912" y="259080"/>
                  </a:lnTo>
                  <a:lnTo>
                    <a:pt x="426720" y="271272"/>
                  </a:lnTo>
                  <a:lnTo>
                    <a:pt x="414527" y="286512"/>
                  </a:lnTo>
                  <a:lnTo>
                    <a:pt x="399288" y="295656"/>
                  </a:lnTo>
                  <a:lnTo>
                    <a:pt x="384048" y="307848"/>
                  </a:lnTo>
                  <a:lnTo>
                    <a:pt x="347472" y="326136"/>
                  </a:lnTo>
                  <a:lnTo>
                    <a:pt x="283464" y="344424"/>
                  </a:lnTo>
                  <a:lnTo>
                    <a:pt x="262127" y="344424"/>
                  </a:lnTo>
                  <a:lnTo>
                    <a:pt x="237744" y="347472"/>
                  </a:lnTo>
                  <a:lnTo>
                    <a:pt x="321564" y="347472"/>
                  </a:lnTo>
                  <a:lnTo>
                    <a:pt x="353568" y="338328"/>
                  </a:lnTo>
                  <a:lnTo>
                    <a:pt x="371856" y="329184"/>
                  </a:lnTo>
                  <a:lnTo>
                    <a:pt x="390144" y="316992"/>
                  </a:lnTo>
                  <a:lnTo>
                    <a:pt x="405384" y="307848"/>
                  </a:lnTo>
                  <a:lnTo>
                    <a:pt x="448056" y="265175"/>
                  </a:lnTo>
                  <a:lnTo>
                    <a:pt x="472440" y="216408"/>
                  </a:lnTo>
                  <a:lnTo>
                    <a:pt x="475488" y="198120"/>
                  </a:lnTo>
                  <a:lnTo>
                    <a:pt x="463296" y="198120"/>
                  </a:lnTo>
                  <a:lnTo>
                    <a:pt x="463296" y="195072"/>
                  </a:lnTo>
                  <a:close/>
                </a:path>
                <a:path w="478790" h="360045">
                  <a:moveTo>
                    <a:pt x="15240" y="195072"/>
                  </a:moveTo>
                  <a:lnTo>
                    <a:pt x="15240" y="198120"/>
                  </a:lnTo>
                  <a:lnTo>
                    <a:pt x="15748" y="198120"/>
                  </a:lnTo>
                  <a:lnTo>
                    <a:pt x="15240" y="195072"/>
                  </a:lnTo>
                  <a:close/>
                </a:path>
                <a:path w="478790" h="360045">
                  <a:moveTo>
                    <a:pt x="475488" y="161544"/>
                  </a:moveTo>
                  <a:lnTo>
                    <a:pt x="463296" y="161544"/>
                  </a:lnTo>
                  <a:lnTo>
                    <a:pt x="463296" y="198120"/>
                  </a:lnTo>
                  <a:lnTo>
                    <a:pt x="475488" y="198120"/>
                  </a:lnTo>
                  <a:lnTo>
                    <a:pt x="478536" y="179832"/>
                  </a:lnTo>
                  <a:lnTo>
                    <a:pt x="475488" y="161544"/>
                  </a:lnTo>
                  <a:close/>
                </a:path>
                <a:path w="478790" h="360045">
                  <a:moveTo>
                    <a:pt x="15748" y="161544"/>
                  </a:moveTo>
                  <a:lnTo>
                    <a:pt x="15240" y="161544"/>
                  </a:lnTo>
                  <a:lnTo>
                    <a:pt x="15240" y="164592"/>
                  </a:lnTo>
                  <a:lnTo>
                    <a:pt x="15748" y="161544"/>
                  </a:lnTo>
                  <a:close/>
                </a:path>
                <a:path w="478790" h="360045">
                  <a:moveTo>
                    <a:pt x="320040" y="12192"/>
                  </a:moveTo>
                  <a:lnTo>
                    <a:pt x="237744" y="12192"/>
                  </a:lnTo>
                  <a:lnTo>
                    <a:pt x="262127" y="15239"/>
                  </a:lnTo>
                  <a:lnTo>
                    <a:pt x="283464" y="15239"/>
                  </a:lnTo>
                  <a:lnTo>
                    <a:pt x="307848" y="21336"/>
                  </a:lnTo>
                  <a:lnTo>
                    <a:pt x="326136" y="27432"/>
                  </a:lnTo>
                  <a:lnTo>
                    <a:pt x="347472" y="33528"/>
                  </a:lnTo>
                  <a:lnTo>
                    <a:pt x="384048" y="51816"/>
                  </a:lnTo>
                  <a:lnTo>
                    <a:pt x="399288" y="64008"/>
                  </a:lnTo>
                  <a:lnTo>
                    <a:pt x="414527" y="73151"/>
                  </a:lnTo>
                  <a:lnTo>
                    <a:pt x="426720" y="88392"/>
                  </a:lnTo>
                  <a:lnTo>
                    <a:pt x="438912" y="100584"/>
                  </a:lnTo>
                  <a:lnTo>
                    <a:pt x="448056" y="115824"/>
                  </a:lnTo>
                  <a:lnTo>
                    <a:pt x="460248" y="146304"/>
                  </a:lnTo>
                  <a:lnTo>
                    <a:pt x="463296" y="164592"/>
                  </a:lnTo>
                  <a:lnTo>
                    <a:pt x="463296" y="161544"/>
                  </a:lnTo>
                  <a:lnTo>
                    <a:pt x="475488" y="161544"/>
                  </a:lnTo>
                  <a:lnTo>
                    <a:pt x="472440" y="143256"/>
                  </a:lnTo>
                  <a:lnTo>
                    <a:pt x="448056" y="94487"/>
                  </a:lnTo>
                  <a:lnTo>
                    <a:pt x="420624" y="64008"/>
                  </a:lnTo>
                  <a:lnTo>
                    <a:pt x="390144" y="39624"/>
                  </a:lnTo>
                  <a:lnTo>
                    <a:pt x="350520" y="21336"/>
                  </a:lnTo>
                  <a:lnTo>
                    <a:pt x="332232" y="15239"/>
                  </a:lnTo>
                  <a:lnTo>
                    <a:pt x="320040" y="12192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6575" y="3227831"/>
              <a:ext cx="222503" cy="1280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6575" y="3538727"/>
              <a:ext cx="222503" cy="1341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60651" y="1528228"/>
            <a:ext cx="7548245" cy="208343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FLOW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GRAPH</a:t>
            </a:r>
            <a:r>
              <a:rPr sz="2400" b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Notation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(nodes,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links)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15"/>
              </a:spcBef>
            </a:pP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Each</a:t>
            </a:r>
            <a:r>
              <a:rPr sz="2000" spc="25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94B1B"/>
                </a:solidFill>
                <a:latin typeface="Arial"/>
                <a:cs typeface="Arial"/>
              </a:rPr>
              <a:t>circle</a:t>
            </a:r>
            <a:r>
              <a:rPr sz="2000" b="1" spc="25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(node)</a:t>
            </a:r>
            <a:r>
              <a:rPr sz="2000" b="1" spc="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represents</a:t>
            </a:r>
            <a:r>
              <a:rPr sz="2000" spc="26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94B1B"/>
                </a:solidFill>
                <a:latin typeface="Arial"/>
                <a:cs typeface="Arial"/>
              </a:rPr>
              <a:t>One</a:t>
            </a:r>
            <a:r>
              <a:rPr sz="2000" b="1" spc="254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94B1B"/>
                </a:solidFill>
                <a:latin typeface="Arial"/>
                <a:cs typeface="Arial"/>
              </a:rPr>
              <a:t>or</a:t>
            </a:r>
            <a:r>
              <a:rPr sz="2000" b="1" spc="24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94B1B"/>
                </a:solidFill>
                <a:latin typeface="Arial"/>
                <a:cs typeface="Arial"/>
              </a:rPr>
              <a:t>more</a:t>
            </a:r>
            <a:r>
              <a:rPr sz="2000" b="1" spc="25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non-branching</a:t>
            </a:r>
            <a:r>
              <a:rPr sz="2000" spc="2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PDL </a:t>
            </a:r>
            <a:r>
              <a:rPr sz="2000" spc="-5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or</a:t>
            </a:r>
            <a:r>
              <a:rPr sz="2000" spc="-2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source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code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statements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MT"/>
              <a:cs typeface="Arial MT"/>
            </a:endParaRPr>
          </a:p>
          <a:p>
            <a:pPr marL="2575560">
              <a:lnSpc>
                <a:spcPct val="100000"/>
              </a:lnSpc>
              <a:tabLst>
                <a:tab pos="7312025" algn="l"/>
              </a:tabLst>
            </a:pPr>
            <a:r>
              <a:rPr sz="2000" b="1" i="1" spc="-5" dirty="0">
                <a:solidFill>
                  <a:srgbClr val="000065"/>
                </a:solidFill>
                <a:latin typeface="Arial"/>
                <a:cs typeface="Arial"/>
              </a:rPr>
              <a:t>Sequence	</a:t>
            </a:r>
            <a:r>
              <a:rPr sz="3000" b="1" i="1" spc="-15" baseline="2777" dirty="0">
                <a:solidFill>
                  <a:srgbClr val="000065"/>
                </a:solidFill>
                <a:latin typeface="Arial"/>
                <a:cs typeface="Arial"/>
              </a:rPr>
              <a:t>If</a:t>
            </a:r>
            <a:endParaRPr sz="3000" baseline="2777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18503" y="4130040"/>
            <a:ext cx="1844039" cy="1228725"/>
            <a:chOff x="6318503" y="4130040"/>
            <a:chExt cx="1844039" cy="1228725"/>
          </a:xfrm>
        </p:grpSpPr>
        <p:sp>
          <p:nvSpPr>
            <p:cNvPr id="15" name="object 15"/>
            <p:cNvSpPr/>
            <p:nvPr/>
          </p:nvSpPr>
          <p:spPr>
            <a:xfrm>
              <a:off x="6318504" y="4130039"/>
              <a:ext cx="1183005" cy="993775"/>
            </a:xfrm>
            <a:custGeom>
              <a:avLst/>
              <a:gdLst/>
              <a:ahLst/>
              <a:cxnLst/>
              <a:rect l="l" t="t" r="r" b="b"/>
              <a:pathLst>
                <a:path w="1183004" h="993775">
                  <a:moveTo>
                    <a:pt x="478536" y="813816"/>
                  </a:moveTo>
                  <a:lnTo>
                    <a:pt x="475488" y="798576"/>
                  </a:lnTo>
                  <a:lnTo>
                    <a:pt x="475488" y="795528"/>
                  </a:lnTo>
                  <a:lnTo>
                    <a:pt x="472440" y="777240"/>
                  </a:lnTo>
                  <a:lnTo>
                    <a:pt x="466344" y="762000"/>
                  </a:lnTo>
                  <a:lnTo>
                    <a:pt x="466344" y="816864"/>
                  </a:lnTo>
                  <a:lnTo>
                    <a:pt x="463296" y="832104"/>
                  </a:lnTo>
                  <a:lnTo>
                    <a:pt x="448056" y="880872"/>
                  </a:lnTo>
                  <a:lnTo>
                    <a:pt x="414528" y="920496"/>
                  </a:lnTo>
                  <a:lnTo>
                    <a:pt x="384048" y="944880"/>
                  </a:lnTo>
                  <a:lnTo>
                    <a:pt x="347472" y="963168"/>
                  </a:lnTo>
                  <a:lnTo>
                    <a:pt x="326136" y="969264"/>
                  </a:lnTo>
                  <a:lnTo>
                    <a:pt x="307848" y="975360"/>
                  </a:lnTo>
                  <a:lnTo>
                    <a:pt x="283464" y="978408"/>
                  </a:lnTo>
                  <a:lnTo>
                    <a:pt x="262115" y="981456"/>
                  </a:lnTo>
                  <a:lnTo>
                    <a:pt x="216395" y="981456"/>
                  </a:lnTo>
                  <a:lnTo>
                    <a:pt x="170688" y="975360"/>
                  </a:lnTo>
                  <a:lnTo>
                    <a:pt x="131064" y="963168"/>
                  </a:lnTo>
                  <a:lnTo>
                    <a:pt x="94488" y="944880"/>
                  </a:lnTo>
                  <a:lnTo>
                    <a:pt x="64008" y="920496"/>
                  </a:lnTo>
                  <a:lnTo>
                    <a:pt x="30480" y="880872"/>
                  </a:lnTo>
                  <a:lnTo>
                    <a:pt x="15240" y="832104"/>
                  </a:lnTo>
                  <a:lnTo>
                    <a:pt x="15240" y="798576"/>
                  </a:lnTo>
                  <a:lnTo>
                    <a:pt x="30480" y="749808"/>
                  </a:lnTo>
                  <a:lnTo>
                    <a:pt x="64008" y="710184"/>
                  </a:lnTo>
                  <a:lnTo>
                    <a:pt x="94488" y="688848"/>
                  </a:lnTo>
                  <a:lnTo>
                    <a:pt x="112776" y="676656"/>
                  </a:lnTo>
                  <a:lnTo>
                    <a:pt x="131064" y="670560"/>
                  </a:lnTo>
                  <a:lnTo>
                    <a:pt x="152400" y="661416"/>
                  </a:lnTo>
                  <a:lnTo>
                    <a:pt x="170688" y="655320"/>
                  </a:lnTo>
                  <a:lnTo>
                    <a:pt x="195072" y="652272"/>
                  </a:lnTo>
                  <a:lnTo>
                    <a:pt x="216395" y="649224"/>
                  </a:lnTo>
                  <a:lnTo>
                    <a:pt x="262115" y="649224"/>
                  </a:lnTo>
                  <a:lnTo>
                    <a:pt x="286512" y="652272"/>
                  </a:lnTo>
                  <a:lnTo>
                    <a:pt x="307848" y="655320"/>
                  </a:lnTo>
                  <a:lnTo>
                    <a:pt x="329184" y="661416"/>
                  </a:lnTo>
                  <a:lnTo>
                    <a:pt x="347472" y="670560"/>
                  </a:lnTo>
                  <a:lnTo>
                    <a:pt x="365760" y="676656"/>
                  </a:lnTo>
                  <a:lnTo>
                    <a:pt x="384048" y="688848"/>
                  </a:lnTo>
                  <a:lnTo>
                    <a:pt x="399288" y="697992"/>
                  </a:lnTo>
                  <a:lnTo>
                    <a:pt x="414528" y="710184"/>
                  </a:lnTo>
                  <a:lnTo>
                    <a:pt x="448056" y="752856"/>
                  </a:lnTo>
                  <a:lnTo>
                    <a:pt x="463296" y="798576"/>
                  </a:lnTo>
                  <a:lnTo>
                    <a:pt x="466344" y="816864"/>
                  </a:lnTo>
                  <a:lnTo>
                    <a:pt x="466344" y="762000"/>
                  </a:lnTo>
                  <a:lnTo>
                    <a:pt x="448056" y="728472"/>
                  </a:lnTo>
                  <a:lnTo>
                    <a:pt x="405384" y="688848"/>
                  </a:lnTo>
                  <a:lnTo>
                    <a:pt x="390144" y="676656"/>
                  </a:lnTo>
                  <a:lnTo>
                    <a:pt x="371856" y="667512"/>
                  </a:lnTo>
                  <a:lnTo>
                    <a:pt x="350520" y="658368"/>
                  </a:lnTo>
                  <a:lnTo>
                    <a:pt x="332219" y="649224"/>
                  </a:lnTo>
                  <a:lnTo>
                    <a:pt x="310896" y="643128"/>
                  </a:lnTo>
                  <a:lnTo>
                    <a:pt x="262115" y="637032"/>
                  </a:lnTo>
                  <a:lnTo>
                    <a:pt x="216395" y="637032"/>
                  </a:lnTo>
                  <a:lnTo>
                    <a:pt x="167640" y="643128"/>
                  </a:lnTo>
                  <a:lnTo>
                    <a:pt x="124968" y="658368"/>
                  </a:lnTo>
                  <a:lnTo>
                    <a:pt x="88392" y="676656"/>
                  </a:lnTo>
                  <a:lnTo>
                    <a:pt x="54864" y="701040"/>
                  </a:lnTo>
                  <a:lnTo>
                    <a:pt x="42672" y="716280"/>
                  </a:lnTo>
                  <a:lnTo>
                    <a:pt x="30480" y="728472"/>
                  </a:lnTo>
                  <a:lnTo>
                    <a:pt x="21336" y="746760"/>
                  </a:lnTo>
                  <a:lnTo>
                    <a:pt x="12192" y="762000"/>
                  </a:lnTo>
                  <a:lnTo>
                    <a:pt x="6096" y="780288"/>
                  </a:lnTo>
                  <a:lnTo>
                    <a:pt x="3048" y="795528"/>
                  </a:lnTo>
                  <a:lnTo>
                    <a:pt x="3048" y="798576"/>
                  </a:lnTo>
                  <a:lnTo>
                    <a:pt x="0" y="816864"/>
                  </a:lnTo>
                  <a:lnTo>
                    <a:pt x="12192" y="868680"/>
                  </a:lnTo>
                  <a:lnTo>
                    <a:pt x="30480" y="902208"/>
                  </a:lnTo>
                  <a:lnTo>
                    <a:pt x="57912" y="929640"/>
                  </a:lnTo>
                  <a:lnTo>
                    <a:pt x="73152" y="944880"/>
                  </a:lnTo>
                  <a:lnTo>
                    <a:pt x="88392" y="954024"/>
                  </a:lnTo>
                  <a:lnTo>
                    <a:pt x="106680" y="966216"/>
                  </a:lnTo>
                  <a:lnTo>
                    <a:pt x="128016" y="972312"/>
                  </a:lnTo>
                  <a:lnTo>
                    <a:pt x="146304" y="981456"/>
                  </a:lnTo>
                  <a:lnTo>
                    <a:pt x="170688" y="987552"/>
                  </a:lnTo>
                  <a:lnTo>
                    <a:pt x="192024" y="990600"/>
                  </a:lnTo>
                  <a:lnTo>
                    <a:pt x="216395" y="993648"/>
                  </a:lnTo>
                  <a:lnTo>
                    <a:pt x="265176" y="993648"/>
                  </a:lnTo>
                  <a:lnTo>
                    <a:pt x="286512" y="990600"/>
                  </a:lnTo>
                  <a:lnTo>
                    <a:pt x="310896" y="987552"/>
                  </a:lnTo>
                  <a:lnTo>
                    <a:pt x="332219" y="981456"/>
                  </a:lnTo>
                  <a:lnTo>
                    <a:pt x="353568" y="972312"/>
                  </a:lnTo>
                  <a:lnTo>
                    <a:pt x="371856" y="966216"/>
                  </a:lnTo>
                  <a:lnTo>
                    <a:pt x="408432" y="941832"/>
                  </a:lnTo>
                  <a:lnTo>
                    <a:pt x="448056" y="902208"/>
                  </a:lnTo>
                  <a:lnTo>
                    <a:pt x="466344" y="868680"/>
                  </a:lnTo>
                  <a:lnTo>
                    <a:pt x="475488" y="835152"/>
                  </a:lnTo>
                  <a:lnTo>
                    <a:pt x="478536" y="813816"/>
                  </a:lnTo>
                  <a:close/>
                </a:path>
                <a:path w="1183004" h="993775">
                  <a:moveTo>
                    <a:pt x="1164336" y="179832"/>
                  </a:moveTo>
                  <a:lnTo>
                    <a:pt x="1161288" y="161544"/>
                  </a:lnTo>
                  <a:lnTo>
                    <a:pt x="1158240" y="143256"/>
                  </a:lnTo>
                  <a:lnTo>
                    <a:pt x="1152144" y="124968"/>
                  </a:lnTo>
                  <a:lnTo>
                    <a:pt x="1152144" y="179832"/>
                  </a:lnTo>
                  <a:lnTo>
                    <a:pt x="1149096" y="198120"/>
                  </a:lnTo>
                  <a:lnTo>
                    <a:pt x="1149096" y="195072"/>
                  </a:lnTo>
                  <a:lnTo>
                    <a:pt x="1146048" y="213360"/>
                  </a:lnTo>
                  <a:lnTo>
                    <a:pt x="1133856" y="243840"/>
                  </a:lnTo>
                  <a:lnTo>
                    <a:pt x="1124712" y="259080"/>
                  </a:lnTo>
                  <a:lnTo>
                    <a:pt x="1112520" y="271272"/>
                  </a:lnTo>
                  <a:lnTo>
                    <a:pt x="1100328" y="286512"/>
                  </a:lnTo>
                  <a:lnTo>
                    <a:pt x="1085088" y="298704"/>
                  </a:lnTo>
                  <a:lnTo>
                    <a:pt x="1069848" y="307848"/>
                  </a:lnTo>
                  <a:lnTo>
                    <a:pt x="1033272" y="326136"/>
                  </a:lnTo>
                  <a:lnTo>
                    <a:pt x="1011936" y="332232"/>
                  </a:lnTo>
                  <a:lnTo>
                    <a:pt x="993648" y="338328"/>
                  </a:lnTo>
                  <a:lnTo>
                    <a:pt x="969264" y="344424"/>
                  </a:lnTo>
                  <a:lnTo>
                    <a:pt x="947928" y="344424"/>
                  </a:lnTo>
                  <a:lnTo>
                    <a:pt x="923544" y="347472"/>
                  </a:lnTo>
                  <a:lnTo>
                    <a:pt x="902208" y="344424"/>
                  </a:lnTo>
                  <a:lnTo>
                    <a:pt x="877824" y="344424"/>
                  </a:lnTo>
                  <a:lnTo>
                    <a:pt x="835152" y="332232"/>
                  </a:lnTo>
                  <a:lnTo>
                    <a:pt x="816864" y="326136"/>
                  </a:lnTo>
                  <a:lnTo>
                    <a:pt x="780288" y="307848"/>
                  </a:lnTo>
                  <a:lnTo>
                    <a:pt x="765048" y="295656"/>
                  </a:lnTo>
                  <a:lnTo>
                    <a:pt x="749808" y="286512"/>
                  </a:lnTo>
                  <a:lnTo>
                    <a:pt x="737616" y="271272"/>
                  </a:lnTo>
                  <a:lnTo>
                    <a:pt x="725424" y="259080"/>
                  </a:lnTo>
                  <a:lnTo>
                    <a:pt x="716280" y="243840"/>
                  </a:lnTo>
                  <a:lnTo>
                    <a:pt x="704088" y="213360"/>
                  </a:lnTo>
                  <a:lnTo>
                    <a:pt x="701548" y="198120"/>
                  </a:lnTo>
                  <a:lnTo>
                    <a:pt x="701040" y="195072"/>
                  </a:lnTo>
                  <a:lnTo>
                    <a:pt x="701040" y="164592"/>
                  </a:lnTo>
                  <a:lnTo>
                    <a:pt x="701548" y="161544"/>
                  </a:lnTo>
                  <a:lnTo>
                    <a:pt x="704088" y="146304"/>
                  </a:lnTo>
                  <a:lnTo>
                    <a:pt x="716280" y="115824"/>
                  </a:lnTo>
                  <a:lnTo>
                    <a:pt x="725424" y="100584"/>
                  </a:lnTo>
                  <a:lnTo>
                    <a:pt x="737616" y="88392"/>
                  </a:lnTo>
                  <a:lnTo>
                    <a:pt x="749808" y="73152"/>
                  </a:lnTo>
                  <a:lnTo>
                    <a:pt x="765048" y="64008"/>
                  </a:lnTo>
                  <a:lnTo>
                    <a:pt x="780288" y="51816"/>
                  </a:lnTo>
                  <a:lnTo>
                    <a:pt x="816864" y="33528"/>
                  </a:lnTo>
                  <a:lnTo>
                    <a:pt x="838200" y="27432"/>
                  </a:lnTo>
                  <a:lnTo>
                    <a:pt x="856488" y="21336"/>
                  </a:lnTo>
                  <a:lnTo>
                    <a:pt x="880872" y="15240"/>
                  </a:lnTo>
                  <a:lnTo>
                    <a:pt x="902208" y="15240"/>
                  </a:lnTo>
                  <a:lnTo>
                    <a:pt x="926592" y="12192"/>
                  </a:lnTo>
                  <a:lnTo>
                    <a:pt x="947928" y="15240"/>
                  </a:lnTo>
                  <a:lnTo>
                    <a:pt x="972312" y="15240"/>
                  </a:lnTo>
                  <a:lnTo>
                    <a:pt x="1014984" y="27432"/>
                  </a:lnTo>
                  <a:lnTo>
                    <a:pt x="1069848" y="51816"/>
                  </a:lnTo>
                  <a:lnTo>
                    <a:pt x="1100328" y="76200"/>
                  </a:lnTo>
                  <a:lnTo>
                    <a:pt x="1133856" y="115824"/>
                  </a:lnTo>
                  <a:lnTo>
                    <a:pt x="1149096" y="164592"/>
                  </a:lnTo>
                  <a:lnTo>
                    <a:pt x="1149096" y="161544"/>
                  </a:lnTo>
                  <a:lnTo>
                    <a:pt x="1152144" y="179832"/>
                  </a:lnTo>
                  <a:lnTo>
                    <a:pt x="1152144" y="124968"/>
                  </a:lnTo>
                  <a:lnTo>
                    <a:pt x="1133856" y="94488"/>
                  </a:lnTo>
                  <a:lnTo>
                    <a:pt x="1109472" y="64008"/>
                  </a:lnTo>
                  <a:lnTo>
                    <a:pt x="1091184" y="51816"/>
                  </a:lnTo>
                  <a:lnTo>
                    <a:pt x="1075944" y="39624"/>
                  </a:lnTo>
                  <a:lnTo>
                    <a:pt x="1039368" y="21336"/>
                  </a:lnTo>
                  <a:lnTo>
                    <a:pt x="1007364" y="12192"/>
                  </a:lnTo>
                  <a:lnTo>
                    <a:pt x="996696" y="9144"/>
                  </a:lnTo>
                  <a:lnTo>
                    <a:pt x="972312" y="3048"/>
                  </a:lnTo>
                  <a:lnTo>
                    <a:pt x="947928" y="3048"/>
                  </a:lnTo>
                  <a:lnTo>
                    <a:pt x="923544" y="0"/>
                  </a:lnTo>
                  <a:lnTo>
                    <a:pt x="902208" y="3048"/>
                  </a:lnTo>
                  <a:lnTo>
                    <a:pt x="877824" y="3048"/>
                  </a:lnTo>
                  <a:lnTo>
                    <a:pt x="853440" y="9144"/>
                  </a:lnTo>
                  <a:lnTo>
                    <a:pt x="810768" y="21336"/>
                  </a:lnTo>
                  <a:lnTo>
                    <a:pt x="792480" y="30480"/>
                  </a:lnTo>
                  <a:lnTo>
                    <a:pt x="774192" y="42672"/>
                  </a:lnTo>
                  <a:lnTo>
                    <a:pt x="755904" y="51816"/>
                  </a:lnTo>
                  <a:lnTo>
                    <a:pt x="716280" y="94488"/>
                  </a:lnTo>
                  <a:lnTo>
                    <a:pt x="697992" y="128016"/>
                  </a:lnTo>
                  <a:lnTo>
                    <a:pt x="685800" y="179832"/>
                  </a:lnTo>
                  <a:lnTo>
                    <a:pt x="691896" y="216408"/>
                  </a:lnTo>
                  <a:lnTo>
                    <a:pt x="716280" y="265176"/>
                  </a:lnTo>
                  <a:lnTo>
                    <a:pt x="743712" y="295656"/>
                  </a:lnTo>
                  <a:lnTo>
                    <a:pt x="774192" y="320040"/>
                  </a:lnTo>
                  <a:lnTo>
                    <a:pt x="813816" y="338328"/>
                  </a:lnTo>
                  <a:lnTo>
                    <a:pt x="856488" y="350520"/>
                  </a:lnTo>
                  <a:lnTo>
                    <a:pt x="877824" y="356616"/>
                  </a:lnTo>
                  <a:lnTo>
                    <a:pt x="902208" y="359664"/>
                  </a:lnTo>
                  <a:lnTo>
                    <a:pt x="950976" y="359664"/>
                  </a:lnTo>
                  <a:lnTo>
                    <a:pt x="972312" y="356616"/>
                  </a:lnTo>
                  <a:lnTo>
                    <a:pt x="996696" y="350520"/>
                  </a:lnTo>
                  <a:lnTo>
                    <a:pt x="1007364" y="347472"/>
                  </a:lnTo>
                  <a:lnTo>
                    <a:pt x="1039368" y="338328"/>
                  </a:lnTo>
                  <a:lnTo>
                    <a:pt x="1075944" y="320040"/>
                  </a:lnTo>
                  <a:lnTo>
                    <a:pt x="1109472" y="295656"/>
                  </a:lnTo>
                  <a:lnTo>
                    <a:pt x="1133856" y="265176"/>
                  </a:lnTo>
                  <a:lnTo>
                    <a:pt x="1158240" y="216408"/>
                  </a:lnTo>
                  <a:lnTo>
                    <a:pt x="1161288" y="198120"/>
                  </a:lnTo>
                  <a:lnTo>
                    <a:pt x="1164336" y="179832"/>
                  </a:lnTo>
                  <a:close/>
                </a:path>
                <a:path w="1183004" h="993775">
                  <a:moveTo>
                    <a:pt x="1182624" y="594360"/>
                  </a:moveTo>
                  <a:lnTo>
                    <a:pt x="1176528" y="576072"/>
                  </a:lnTo>
                  <a:lnTo>
                    <a:pt x="1170432" y="560832"/>
                  </a:lnTo>
                  <a:lnTo>
                    <a:pt x="1170432" y="615696"/>
                  </a:lnTo>
                  <a:lnTo>
                    <a:pt x="1164336" y="646176"/>
                  </a:lnTo>
                  <a:lnTo>
                    <a:pt x="1143000" y="691896"/>
                  </a:lnTo>
                  <a:lnTo>
                    <a:pt x="1088136" y="743712"/>
                  </a:lnTo>
                  <a:lnTo>
                    <a:pt x="1051560" y="762000"/>
                  </a:lnTo>
                  <a:lnTo>
                    <a:pt x="1011936" y="774192"/>
                  </a:lnTo>
                  <a:lnTo>
                    <a:pt x="966216" y="780288"/>
                  </a:lnTo>
                  <a:lnTo>
                    <a:pt x="920496" y="780288"/>
                  </a:lnTo>
                  <a:lnTo>
                    <a:pt x="877824" y="774192"/>
                  </a:lnTo>
                  <a:lnTo>
                    <a:pt x="856488" y="768096"/>
                  </a:lnTo>
                  <a:lnTo>
                    <a:pt x="835152" y="758952"/>
                  </a:lnTo>
                  <a:lnTo>
                    <a:pt x="816864" y="752856"/>
                  </a:lnTo>
                  <a:lnTo>
                    <a:pt x="798576" y="740664"/>
                  </a:lnTo>
                  <a:lnTo>
                    <a:pt x="783336" y="731520"/>
                  </a:lnTo>
                  <a:lnTo>
                    <a:pt x="768096" y="719328"/>
                  </a:lnTo>
                  <a:lnTo>
                    <a:pt x="755904" y="707136"/>
                  </a:lnTo>
                  <a:lnTo>
                    <a:pt x="746760" y="691896"/>
                  </a:lnTo>
                  <a:lnTo>
                    <a:pt x="734568" y="676656"/>
                  </a:lnTo>
                  <a:lnTo>
                    <a:pt x="722376" y="646176"/>
                  </a:lnTo>
                  <a:lnTo>
                    <a:pt x="719328" y="630936"/>
                  </a:lnTo>
                  <a:lnTo>
                    <a:pt x="719328" y="597408"/>
                  </a:lnTo>
                  <a:lnTo>
                    <a:pt x="722376" y="579120"/>
                  </a:lnTo>
                  <a:lnTo>
                    <a:pt x="728472" y="563880"/>
                  </a:lnTo>
                  <a:lnTo>
                    <a:pt x="737616" y="548640"/>
                  </a:lnTo>
                  <a:lnTo>
                    <a:pt x="746760" y="536448"/>
                  </a:lnTo>
                  <a:lnTo>
                    <a:pt x="755904" y="521208"/>
                  </a:lnTo>
                  <a:lnTo>
                    <a:pt x="771144" y="509016"/>
                  </a:lnTo>
                  <a:lnTo>
                    <a:pt x="783336" y="496824"/>
                  </a:lnTo>
                  <a:lnTo>
                    <a:pt x="801624" y="484632"/>
                  </a:lnTo>
                  <a:lnTo>
                    <a:pt x="816864" y="475488"/>
                  </a:lnTo>
                  <a:lnTo>
                    <a:pt x="835152" y="466344"/>
                  </a:lnTo>
                  <a:lnTo>
                    <a:pt x="877824" y="454152"/>
                  </a:lnTo>
                  <a:lnTo>
                    <a:pt x="920496" y="448056"/>
                  </a:lnTo>
                  <a:lnTo>
                    <a:pt x="966216" y="448056"/>
                  </a:lnTo>
                  <a:lnTo>
                    <a:pt x="1011936" y="454152"/>
                  </a:lnTo>
                  <a:lnTo>
                    <a:pt x="1051560" y="466344"/>
                  </a:lnTo>
                  <a:lnTo>
                    <a:pt x="1088136" y="484632"/>
                  </a:lnTo>
                  <a:lnTo>
                    <a:pt x="1118616" y="509016"/>
                  </a:lnTo>
                  <a:lnTo>
                    <a:pt x="1152144" y="548640"/>
                  </a:lnTo>
                  <a:lnTo>
                    <a:pt x="1167384" y="597408"/>
                  </a:lnTo>
                  <a:lnTo>
                    <a:pt x="1170432" y="615696"/>
                  </a:lnTo>
                  <a:lnTo>
                    <a:pt x="1170432" y="560832"/>
                  </a:lnTo>
                  <a:lnTo>
                    <a:pt x="1139952" y="512064"/>
                  </a:lnTo>
                  <a:lnTo>
                    <a:pt x="1094232" y="475488"/>
                  </a:lnTo>
                  <a:lnTo>
                    <a:pt x="1057656" y="457200"/>
                  </a:lnTo>
                  <a:lnTo>
                    <a:pt x="1014984" y="441960"/>
                  </a:lnTo>
                  <a:lnTo>
                    <a:pt x="990600" y="438912"/>
                  </a:lnTo>
                  <a:lnTo>
                    <a:pt x="969264" y="435864"/>
                  </a:lnTo>
                  <a:lnTo>
                    <a:pt x="920496" y="435864"/>
                  </a:lnTo>
                  <a:lnTo>
                    <a:pt x="896112" y="438912"/>
                  </a:lnTo>
                  <a:lnTo>
                    <a:pt x="874776" y="441960"/>
                  </a:lnTo>
                  <a:lnTo>
                    <a:pt x="850392" y="448056"/>
                  </a:lnTo>
                  <a:lnTo>
                    <a:pt x="832104" y="457200"/>
                  </a:lnTo>
                  <a:lnTo>
                    <a:pt x="810768" y="466344"/>
                  </a:lnTo>
                  <a:lnTo>
                    <a:pt x="746760" y="512064"/>
                  </a:lnTo>
                  <a:lnTo>
                    <a:pt x="716280" y="560832"/>
                  </a:lnTo>
                  <a:lnTo>
                    <a:pt x="707136" y="594360"/>
                  </a:lnTo>
                  <a:lnTo>
                    <a:pt x="707136" y="633984"/>
                  </a:lnTo>
                  <a:lnTo>
                    <a:pt x="725424" y="685800"/>
                  </a:lnTo>
                  <a:lnTo>
                    <a:pt x="792480" y="752856"/>
                  </a:lnTo>
                  <a:lnTo>
                    <a:pt x="853440" y="780288"/>
                  </a:lnTo>
                  <a:lnTo>
                    <a:pt x="896112" y="789432"/>
                  </a:lnTo>
                  <a:lnTo>
                    <a:pt x="920496" y="792480"/>
                  </a:lnTo>
                  <a:lnTo>
                    <a:pt x="969264" y="792480"/>
                  </a:lnTo>
                  <a:lnTo>
                    <a:pt x="990600" y="789432"/>
                  </a:lnTo>
                  <a:lnTo>
                    <a:pt x="1014984" y="786384"/>
                  </a:lnTo>
                  <a:lnTo>
                    <a:pt x="1057656" y="771144"/>
                  </a:lnTo>
                  <a:lnTo>
                    <a:pt x="1094232" y="752856"/>
                  </a:lnTo>
                  <a:lnTo>
                    <a:pt x="1127760" y="728472"/>
                  </a:lnTo>
                  <a:lnTo>
                    <a:pt x="1164336" y="685800"/>
                  </a:lnTo>
                  <a:lnTo>
                    <a:pt x="1176528" y="649224"/>
                  </a:lnTo>
                  <a:lnTo>
                    <a:pt x="1182624" y="633984"/>
                  </a:lnTo>
                  <a:lnTo>
                    <a:pt x="1182624" y="59436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1319" y="4751832"/>
              <a:ext cx="240791" cy="792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614147" y="4386071"/>
              <a:ext cx="1548765" cy="771525"/>
            </a:xfrm>
            <a:custGeom>
              <a:avLst/>
              <a:gdLst/>
              <a:ahLst/>
              <a:cxnLst/>
              <a:rect l="l" t="t" r="r" b="b"/>
              <a:pathLst>
                <a:path w="1548765" h="771525">
                  <a:moveTo>
                    <a:pt x="417588" y="0"/>
                  </a:moveTo>
                  <a:lnTo>
                    <a:pt x="335292" y="27432"/>
                  </a:lnTo>
                  <a:lnTo>
                    <a:pt x="356577" y="48729"/>
                  </a:lnTo>
                  <a:lnTo>
                    <a:pt x="0" y="402336"/>
                  </a:lnTo>
                  <a:lnTo>
                    <a:pt x="9156" y="411480"/>
                  </a:lnTo>
                  <a:lnTo>
                    <a:pt x="365721" y="57873"/>
                  </a:lnTo>
                  <a:lnTo>
                    <a:pt x="390156" y="82296"/>
                  </a:lnTo>
                  <a:lnTo>
                    <a:pt x="404380" y="39624"/>
                  </a:lnTo>
                  <a:lnTo>
                    <a:pt x="417588" y="0"/>
                  </a:lnTo>
                  <a:close/>
                </a:path>
                <a:path w="1548765" h="771525">
                  <a:moveTo>
                    <a:pt x="1292364" y="402336"/>
                  </a:moveTo>
                  <a:lnTo>
                    <a:pt x="1277112" y="362712"/>
                  </a:lnTo>
                  <a:lnTo>
                    <a:pt x="1261884" y="323088"/>
                  </a:lnTo>
                  <a:lnTo>
                    <a:pt x="1240815" y="345401"/>
                  </a:lnTo>
                  <a:lnTo>
                    <a:pt x="865644" y="0"/>
                  </a:lnTo>
                  <a:lnTo>
                    <a:pt x="859548" y="9144"/>
                  </a:lnTo>
                  <a:lnTo>
                    <a:pt x="1231963" y="354761"/>
                  </a:lnTo>
                  <a:lnTo>
                    <a:pt x="1210068" y="377952"/>
                  </a:lnTo>
                  <a:lnTo>
                    <a:pt x="1292364" y="402336"/>
                  </a:lnTo>
                  <a:close/>
                </a:path>
                <a:path w="1548765" h="771525">
                  <a:moveTo>
                    <a:pt x="1548396" y="591312"/>
                  </a:moveTo>
                  <a:lnTo>
                    <a:pt x="1542300" y="554736"/>
                  </a:lnTo>
                  <a:lnTo>
                    <a:pt x="1536204" y="536448"/>
                  </a:lnTo>
                  <a:lnTo>
                    <a:pt x="1533156" y="531368"/>
                  </a:lnTo>
                  <a:lnTo>
                    <a:pt x="1533156" y="573024"/>
                  </a:lnTo>
                  <a:lnTo>
                    <a:pt x="1533156" y="606552"/>
                  </a:lnTo>
                  <a:lnTo>
                    <a:pt x="1517916" y="655320"/>
                  </a:lnTo>
                  <a:lnTo>
                    <a:pt x="1484388" y="694944"/>
                  </a:lnTo>
                  <a:lnTo>
                    <a:pt x="1453908" y="719328"/>
                  </a:lnTo>
                  <a:lnTo>
                    <a:pt x="1417332" y="737616"/>
                  </a:lnTo>
                  <a:lnTo>
                    <a:pt x="1395996" y="743712"/>
                  </a:lnTo>
                  <a:lnTo>
                    <a:pt x="1377708" y="749808"/>
                  </a:lnTo>
                  <a:lnTo>
                    <a:pt x="1353324" y="752856"/>
                  </a:lnTo>
                  <a:lnTo>
                    <a:pt x="1331988" y="755904"/>
                  </a:lnTo>
                  <a:lnTo>
                    <a:pt x="1307604" y="758952"/>
                  </a:lnTo>
                  <a:lnTo>
                    <a:pt x="1286268" y="755904"/>
                  </a:lnTo>
                  <a:lnTo>
                    <a:pt x="1261884" y="752856"/>
                  </a:lnTo>
                  <a:lnTo>
                    <a:pt x="1240548" y="749808"/>
                  </a:lnTo>
                  <a:lnTo>
                    <a:pt x="1200924" y="737616"/>
                  </a:lnTo>
                  <a:lnTo>
                    <a:pt x="1164348" y="719328"/>
                  </a:lnTo>
                  <a:lnTo>
                    <a:pt x="1133868" y="694944"/>
                  </a:lnTo>
                  <a:lnTo>
                    <a:pt x="1100340" y="655320"/>
                  </a:lnTo>
                  <a:lnTo>
                    <a:pt x="1085100" y="606552"/>
                  </a:lnTo>
                  <a:lnTo>
                    <a:pt x="1082052" y="591312"/>
                  </a:lnTo>
                  <a:lnTo>
                    <a:pt x="1100340" y="527304"/>
                  </a:lnTo>
                  <a:lnTo>
                    <a:pt x="1133868" y="484632"/>
                  </a:lnTo>
                  <a:lnTo>
                    <a:pt x="1164348" y="463296"/>
                  </a:lnTo>
                  <a:lnTo>
                    <a:pt x="1182636" y="451104"/>
                  </a:lnTo>
                  <a:lnTo>
                    <a:pt x="1200924" y="445008"/>
                  </a:lnTo>
                  <a:lnTo>
                    <a:pt x="1222260" y="435864"/>
                  </a:lnTo>
                  <a:lnTo>
                    <a:pt x="1240548" y="432816"/>
                  </a:lnTo>
                  <a:lnTo>
                    <a:pt x="1264932" y="426720"/>
                  </a:lnTo>
                  <a:lnTo>
                    <a:pt x="1286268" y="423672"/>
                  </a:lnTo>
                  <a:lnTo>
                    <a:pt x="1331988" y="423672"/>
                  </a:lnTo>
                  <a:lnTo>
                    <a:pt x="1356372" y="426720"/>
                  </a:lnTo>
                  <a:lnTo>
                    <a:pt x="1377708" y="432816"/>
                  </a:lnTo>
                  <a:lnTo>
                    <a:pt x="1399044" y="435864"/>
                  </a:lnTo>
                  <a:lnTo>
                    <a:pt x="1453908" y="463296"/>
                  </a:lnTo>
                  <a:lnTo>
                    <a:pt x="1469148" y="472440"/>
                  </a:lnTo>
                  <a:lnTo>
                    <a:pt x="1484388" y="484632"/>
                  </a:lnTo>
                  <a:lnTo>
                    <a:pt x="1496580" y="499872"/>
                  </a:lnTo>
                  <a:lnTo>
                    <a:pt x="1508772" y="512064"/>
                  </a:lnTo>
                  <a:lnTo>
                    <a:pt x="1517916" y="527304"/>
                  </a:lnTo>
                  <a:lnTo>
                    <a:pt x="1530108" y="557784"/>
                  </a:lnTo>
                  <a:lnTo>
                    <a:pt x="1533156" y="573024"/>
                  </a:lnTo>
                  <a:lnTo>
                    <a:pt x="1533156" y="531368"/>
                  </a:lnTo>
                  <a:lnTo>
                    <a:pt x="1527060" y="521208"/>
                  </a:lnTo>
                  <a:lnTo>
                    <a:pt x="1517916" y="502920"/>
                  </a:lnTo>
                  <a:lnTo>
                    <a:pt x="1490484" y="475488"/>
                  </a:lnTo>
                  <a:lnTo>
                    <a:pt x="1460004" y="451104"/>
                  </a:lnTo>
                  <a:lnTo>
                    <a:pt x="1441716" y="441960"/>
                  </a:lnTo>
                  <a:lnTo>
                    <a:pt x="1420380" y="432816"/>
                  </a:lnTo>
                  <a:lnTo>
                    <a:pt x="1402092" y="423672"/>
                  </a:lnTo>
                  <a:lnTo>
                    <a:pt x="1377708" y="417576"/>
                  </a:lnTo>
                  <a:lnTo>
                    <a:pt x="1356372" y="414528"/>
                  </a:lnTo>
                  <a:lnTo>
                    <a:pt x="1331988" y="411480"/>
                  </a:lnTo>
                  <a:lnTo>
                    <a:pt x="1283220" y="411480"/>
                  </a:lnTo>
                  <a:lnTo>
                    <a:pt x="1261884" y="414528"/>
                  </a:lnTo>
                  <a:lnTo>
                    <a:pt x="1237500" y="420624"/>
                  </a:lnTo>
                  <a:lnTo>
                    <a:pt x="1216164" y="423672"/>
                  </a:lnTo>
                  <a:lnTo>
                    <a:pt x="1158252" y="451104"/>
                  </a:lnTo>
                  <a:lnTo>
                    <a:pt x="1124724" y="475488"/>
                  </a:lnTo>
                  <a:lnTo>
                    <a:pt x="1100340" y="505968"/>
                  </a:lnTo>
                  <a:lnTo>
                    <a:pt x="1075956" y="554736"/>
                  </a:lnTo>
                  <a:lnTo>
                    <a:pt x="1069860" y="591312"/>
                  </a:lnTo>
                  <a:lnTo>
                    <a:pt x="1075956" y="627888"/>
                  </a:lnTo>
                  <a:lnTo>
                    <a:pt x="1100340" y="676656"/>
                  </a:lnTo>
                  <a:lnTo>
                    <a:pt x="1124724" y="707136"/>
                  </a:lnTo>
                  <a:lnTo>
                    <a:pt x="1158252" y="728472"/>
                  </a:lnTo>
                  <a:lnTo>
                    <a:pt x="1176540" y="740664"/>
                  </a:lnTo>
                  <a:lnTo>
                    <a:pt x="1194828" y="749808"/>
                  </a:lnTo>
                  <a:lnTo>
                    <a:pt x="1237500" y="762000"/>
                  </a:lnTo>
                  <a:lnTo>
                    <a:pt x="1261884" y="768096"/>
                  </a:lnTo>
                  <a:lnTo>
                    <a:pt x="1286268" y="768096"/>
                  </a:lnTo>
                  <a:lnTo>
                    <a:pt x="1310652" y="771144"/>
                  </a:lnTo>
                  <a:lnTo>
                    <a:pt x="1331988" y="768096"/>
                  </a:lnTo>
                  <a:lnTo>
                    <a:pt x="1356372" y="768096"/>
                  </a:lnTo>
                  <a:lnTo>
                    <a:pt x="1380756" y="762000"/>
                  </a:lnTo>
                  <a:lnTo>
                    <a:pt x="1391424" y="758952"/>
                  </a:lnTo>
                  <a:lnTo>
                    <a:pt x="1423428" y="749808"/>
                  </a:lnTo>
                  <a:lnTo>
                    <a:pt x="1441716" y="740664"/>
                  </a:lnTo>
                  <a:lnTo>
                    <a:pt x="1460004" y="728472"/>
                  </a:lnTo>
                  <a:lnTo>
                    <a:pt x="1478292" y="719328"/>
                  </a:lnTo>
                  <a:lnTo>
                    <a:pt x="1505724" y="691896"/>
                  </a:lnTo>
                  <a:lnTo>
                    <a:pt x="1517916" y="676656"/>
                  </a:lnTo>
                  <a:lnTo>
                    <a:pt x="1527060" y="661416"/>
                  </a:lnTo>
                  <a:lnTo>
                    <a:pt x="1536204" y="643128"/>
                  </a:lnTo>
                  <a:lnTo>
                    <a:pt x="1542300" y="627888"/>
                  </a:lnTo>
                  <a:lnTo>
                    <a:pt x="1548396" y="591312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3319" y="4773168"/>
              <a:ext cx="240791" cy="914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004303" y="4998720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265175" y="356615"/>
                  </a:moveTo>
                  <a:lnTo>
                    <a:pt x="216407" y="356615"/>
                  </a:lnTo>
                  <a:lnTo>
                    <a:pt x="240792" y="359663"/>
                  </a:lnTo>
                  <a:lnTo>
                    <a:pt x="265175" y="356615"/>
                  </a:lnTo>
                  <a:close/>
                </a:path>
                <a:path w="478790" h="360045">
                  <a:moveTo>
                    <a:pt x="262127" y="0"/>
                  </a:moveTo>
                  <a:lnTo>
                    <a:pt x="216407" y="0"/>
                  </a:lnTo>
                  <a:lnTo>
                    <a:pt x="192024" y="3047"/>
                  </a:lnTo>
                  <a:lnTo>
                    <a:pt x="124968" y="21335"/>
                  </a:lnTo>
                  <a:lnTo>
                    <a:pt x="88392" y="39623"/>
                  </a:lnTo>
                  <a:lnTo>
                    <a:pt x="54864" y="64007"/>
                  </a:lnTo>
                  <a:lnTo>
                    <a:pt x="30479" y="94487"/>
                  </a:lnTo>
                  <a:lnTo>
                    <a:pt x="6096" y="143255"/>
                  </a:lnTo>
                  <a:lnTo>
                    <a:pt x="0" y="179831"/>
                  </a:lnTo>
                  <a:lnTo>
                    <a:pt x="6096" y="216407"/>
                  </a:lnTo>
                  <a:lnTo>
                    <a:pt x="30479" y="265175"/>
                  </a:lnTo>
                  <a:lnTo>
                    <a:pt x="57912" y="295655"/>
                  </a:lnTo>
                  <a:lnTo>
                    <a:pt x="88392" y="320039"/>
                  </a:lnTo>
                  <a:lnTo>
                    <a:pt x="128016" y="338327"/>
                  </a:lnTo>
                  <a:lnTo>
                    <a:pt x="170688" y="350519"/>
                  </a:lnTo>
                  <a:lnTo>
                    <a:pt x="192024" y="356615"/>
                  </a:lnTo>
                  <a:lnTo>
                    <a:pt x="286512" y="356615"/>
                  </a:lnTo>
                  <a:lnTo>
                    <a:pt x="310896" y="350519"/>
                  </a:lnTo>
                  <a:lnTo>
                    <a:pt x="321563" y="347471"/>
                  </a:lnTo>
                  <a:lnTo>
                    <a:pt x="237744" y="347471"/>
                  </a:lnTo>
                  <a:lnTo>
                    <a:pt x="216407" y="344423"/>
                  </a:lnTo>
                  <a:lnTo>
                    <a:pt x="192024" y="344423"/>
                  </a:lnTo>
                  <a:lnTo>
                    <a:pt x="149351" y="332231"/>
                  </a:lnTo>
                  <a:lnTo>
                    <a:pt x="94488" y="307847"/>
                  </a:lnTo>
                  <a:lnTo>
                    <a:pt x="64007" y="283463"/>
                  </a:lnTo>
                  <a:lnTo>
                    <a:pt x="30479" y="243839"/>
                  </a:lnTo>
                  <a:lnTo>
                    <a:pt x="15748" y="198119"/>
                  </a:lnTo>
                  <a:lnTo>
                    <a:pt x="15240" y="198119"/>
                  </a:lnTo>
                  <a:lnTo>
                    <a:pt x="15240" y="161543"/>
                  </a:lnTo>
                  <a:lnTo>
                    <a:pt x="15748" y="161543"/>
                  </a:lnTo>
                  <a:lnTo>
                    <a:pt x="18288" y="146303"/>
                  </a:lnTo>
                  <a:lnTo>
                    <a:pt x="39624" y="100583"/>
                  </a:lnTo>
                  <a:lnTo>
                    <a:pt x="79248" y="60959"/>
                  </a:lnTo>
                  <a:lnTo>
                    <a:pt x="131064" y="33527"/>
                  </a:lnTo>
                  <a:lnTo>
                    <a:pt x="170688" y="21335"/>
                  </a:lnTo>
                  <a:lnTo>
                    <a:pt x="195072" y="15239"/>
                  </a:lnTo>
                  <a:lnTo>
                    <a:pt x="216407" y="12191"/>
                  </a:lnTo>
                  <a:lnTo>
                    <a:pt x="321564" y="12191"/>
                  </a:lnTo>
                  <a:lnTo>
                    <a:pt x="310896" y="9143"/>
                  </a:lnTo>
                  <a:lnTo>
                    <a:pt x="286512" y="3047"/>
                  </a:lnTo>
                  <a:lnTo>
                    <a:pt x="262127" y="0"/>
                  </a:lnTo>
                  <a:close/>
                </a:path>
                <a:path w="478790" h="360045">
                  <a:moveTo>
                    <a:pt x="463296" y="195071"/>
                  </a:moveTo>
                  <a:lnTo>
                    <a:pt x="460248" y="213359"/>
                  </a:lnTo>
                  <a:lnTo>
                    <a:pt x="448055" y="243839"/>
                  </a:lnTo>
                  <a:lnTo>
                    <a:pt x="438912" y="259079"/>
                  </a:lnTo>
                  <a:lnTo>
                    <a:pt x="426720" y="271271"/>
                  </a:lnTo>
                  <a:lnTo>
                    <a:pt x="414527" y="286511"/>
                  </a:lnTo>
                  <a:lnTo>
                    <a:pt x="399288" y="295655"/>
                  </a:lnTo>
                  <a:lnTo>
                    <a:pt x="384048" y="307847"/>
                  </a:lnTo>
                  <a:lnTo>
                    <a:pt x="347472" y="326135"/>
                  </a:lnTo>
                  <a:lnTo>
                    <a:pt x="326136" y="332231"/>
                  </a:lnTo>
                  <a:lnTo>
                    <a:pt x="307848" y="338327"/>
                  </a:lnTo>
                  <a:lnTo>
                    <a:pt x="283464" y="344423"/>
                  </a:lnTo>
                  <a:lnTo>
                    <a:pt x="262127" y="344423"/>
                  </a:lnTo>
                  <a:lnTo>
                    <a:pt x="237744" y="347471"/>
                  </a:lnTo>
                  <a:lnTo>
                    <a:pt x="321563" y="347471"/>
                  </a:lnTo>
                  <a:lnTo>
                    <a:pt x="353568" y="338327"/>
                  </a:lnTo>
                  <a:lnTo>
                    <a:pt x="371855" y="329183"/>
                  </a:lnTo>
                  <a:lnTo>
                    <a:pt x="390144" y="316991"/>
                  </a:lnTo>
                  <a:lnTo>
                    <a:pt x="408431" y="307847"/>
                  </a:lnTo>
                  <a:lnTo>
                    <a:pt x="448055" y="265175"/>
                  </a:lnTo>
                  <a:lnTo>
                    <a:pt x="466344" y="231647"/>
                  </a:lnTo>
                  <a:lnTo>
                    <a:pt x="475488" y="198119"/>
                  </a:lnTo>
                  <a:lnTo>
                    <a:pt x="463296" y="198119"/>
                  </a:lnTo>
                  <a:lnTo>
                    <a:pt x="463296" y="195071"/>
                  </a:lnTo>
                  <a:close/>
                </a:path>
                <a:path w="478790" h="360045">
                  <a:moveTo>
                    <a:pt x="15240" y="195071"/>
                  </a:moveTo>
                  <a:lnTo>
                    <a:pt x="15240" y="198119"/>
                  </a:lnTo>
                  <a:lnTo>
                    <a:pt x="15748" y="198119"/>
                  </a:lnTo>
                  <a:lnTo>
                    <a:pt x="15240" y="195071"/>
                  </a:lnTo>
                  <a:close/>
                </a:path>
                <a:path w="478790" h="360045">
                  <a:moveTo>
                    <a:pt x="475488" y="161543"/>
                  </a:moveTo>
                  <a:lnTo>
                    <a:pt x="463296" y="161543"/>
                  </a:lnTo>
                  <a:lnTo>
                    <a:pt x="466344" y="179831"/>
                  </a:lnTo>
                  <a:lnTo>
                    <a:pt x="463296" y="198119"/>
                  </a:lnTo>
                  <a:lnTo>
                    <a:pt x="475488" y="198119"/>
                  </a:lnTo>
                  <a:lnTo>
                    <a:pt x="478536" y="179831"/>
                  </a:lnTo>
                  <a:lnTo>
                    <a:pt x="475488" y="161543"/>
                  </a:lnTo>
                  <a:close/>
                </a:path>
                <a:path w="478790" h="360045">
                  <a:moveTo>
                    <a:pt x="15748" y="161543"/>
                  </a:moveTo>
                  <a:lnTo>
                    <a:pt x="15240" y="161543"/>
                  </a:lnTo>
                  <a:lnTo>
                    <a:pt x="15240" y="164591"/>
                  </a:lnTo>
                  <a:lnTo>
                    <a:pt x="15748" y="161543"/>
                  </a:lnTo>
                  <a:close/>
                </a:path>
                <a:path w="478790" h="360045">
                  <a:moveTo>
                    <a:pt x="321564" y="12191"/>
                  </a:moveTo>
                  <a:lnTo>
                    <a:pt x="262127" y="12191"/>
                  </a:lnTo>
                  <a:lnTo>
                    <a:pt x="286512" y="15239"/>
                  </a:lnTo>
                  <a:lnTo>
                    <a:pt x="329184" y="27431"/>
                  </a:lnTo>
                  <a:lnTo>
                    <a:pt x="384048" y="51815"/>
                  </a:lnTo>
                  <a:lnTo>
                    <a:pt x="426720" y="88391"/>
                  </a:lnTo>
                  <a:lnTo>
                    <a:pt x="438912" y="100583"/>
                  </a:lnTo>
                  <a:lnTo>
                    <a:pt x="448055" y="115823"/>
                  </a:lnTo>
                  <a:lnTo>
                    <a:pt x="460248" y="146303"/>
                  </a:lnTo>
                  <a:lnTo>
                    <a:pt x="463296" y="164591"/>
                  </a:lnTo>
                  <a:lnTo>
                    <a:pt x="463296" y="161543"/>
                  </a:lnTo>
                  <a:lnTo>
                    <a:pt x="475488" y="161543"/>
                  </a:lnTo>
                  <a:lnTo>
                    <a:pt x="472440" y="143255"/>
                  </a:lnTo>
                  <a:lnTo>
                    <a:pt x="466344" y="124967"/>
                  </a:lnTo>
                  <a:lnTo>
                    <a:pt x="448055" y="94487"/>
                  </a:lnTo>
                  <a:lnTo>
                    <a:pt x="423672" y="64007"/>
                  </a:lnTo>
                  <a:lnTo>
                    <a:pt x="405384" y="51815"/>
                  </a:lnTo>
                  <a:lnTo>
                    <a:pt x="390144" y="39623"/>
                  </a:lnTo>
                  <a:lnTo>
                    <a:pt x="353568" y="21335"/>
                  </a:lnTo>
                  <a:lnTo>
                    <a:pt x="321564" y="12191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9607" y="5053584"/>
              <a:ext cx="204216" cy="944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13319" y="5038344"/>
              <a:ext cx="204215" cy="1158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637523" y="4672076"/>
            <a:ext cx="6292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000065"/>
                </a:solidFill>
                <a:latin typeface="Arial"/>
                <a:cs typeface="Arial"/>
              </a:rPr>
              <a:t>Case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11095" y="4233671"/>
            <a:ext cx="2255520" cy="628015"/>
            <a:chOff x="1911095" y="4233671"/>
            <a:chExt cx="2255520" cy="628015"/>
          </a:xfrm>
        </p:grpSpPr>
        <p:sp>
          <p:nvSpPr>
            <p:cNvPr id="24" name="object 24"/>
            <p:cNvSpPr/>
            <p:nvPr/>
          </p:nvSpPr>
          <p:spPr>
            <a:xfrm>
              <a:off x="1911096" y="4300727"/>
              <a:ext cx="814069" cy="375285"/>
            </a:xfrm>
            <a:custGeom>
              <a:avLst/>
              <a:gdLst/>
              <a:ahLst/>
              <a:cxnLst/>
              <a:rect l="l" t="t" r="r" b="b"/>
              <a:pathLst>
                <a:path w="814069" h="375285">
                  <a:moveTo>
                    <a:pt x="475488" y="167640"/>
                  </a:moveTo>
                  <a:lnTo>
                    <a:pt x="472440" y="149352"/>
                  </a:lnTo>
                  <a:lnTo>
                    <a:pt x="466344" y="131064"/>
                  </a:lnTo>
                  <a:lnTo>
                    <a:pt x="463296" y="124968"/>
                  </a:lnTo>
                  <a:lnTo>
                    <a:pt x="463296" y="170688"/>
                  </a:lnTo>
                  <a:lnTo>
                    <a:pt x="463296" y="204228"/>
                  </a:lnTo>
                  <a:lnTo>
                    <a:pt x="435864" y="271272"/>
                  </a:lnTo>
                  <a:lnTo>
                    <a:pt x="399288" y="310896"/>
                  </a:lnTo>
                  <a:lnTo>
                    <a:pt x="365760" y="332232"/>
                  </a:lnTo>
                  <a:lnTo>
                    <a:pt x="304800" y="353568"/>
                  </a:lnTo>
                  <a:lnTo>
                    <a:pt x="262128" y="359664"/>
                  </a:lnTo>
                  <a:lnTo>
                    <a:pt x="237744" y="362712"/>
                  </a:lnTo>
                  <a:lnTo>
                    <a:pt x="213360" y="359664"/>
                  </a:lnTo>
                  <a:lnTo>
                    <a:pt x="170688" y="353568"/>
                  </a:lnTo>
                  <a:lnTo>
                    <a:pt x="131064" y="341376"/>
                  </a:lnTo>
                  <a:lnTo>
                    <a:pt x="94488" y="320040"/>
                  </a:lnTo>
                  <a:lnTo>
                    <a:pt x="79248" y="310896"/>
                  </a:lnTo>
                  <a:lnTo>
                    <a:pt x="39624" y="268224"/>
                  </a:lnTo>
                  <a:lnTo>
                    <a:pt x="18288" y="222504"/>
                  </a:lnTo>
                  <a:lnTo>
                    <a:pt x="12192" y="185928"/>
                  </a:lnTo>
                  <a:lnTo>
                    <a:pt x="15240" y="170688"/>
                  </a:lnTo>
                  <a:lnTo>
                    <a:pt x="18288" y="152400"/>
                  </a:lnTo>
                  <a:lnTo>
                    <a:pt x="24384" y="137160"/>
                  </a:lnTo>
                  <a:lnTo>
                    <a:pt x="30480" y="118872"/>
                  </a:lnTo>
                  <a:lnTo>
                    <a:pt x="39624" y="103632"/>
                  </a:lnTo>
                  <a:lnTo>
                    <a:pt x="51816" y="91440"/>
                  </a:lnTo>
                  <a:lnTo>
                    <a:pt x="64008" y="76200"/>
                  </a:lnTo>
                  <a:lnTo>
                    <a:pt x="94488" y="51816"/>
                  </a:lnTo>
                  <a:lnTo>
                    <a:pt x="131064" y="33528"/>
                  </a:lnTo>
                  <a:lnTo>
                    <a:pt x="170688" y="21336"/>
                  </a:lnTo>
                  <a:lnTo>
                    <a:pt x="216408" y="15240"/>
                  </a:lnTo>
                  <a:lnTo>
                    <a:pt x="237744" y="12192"/>
                  </a:lnTo>
                  <a:lnTo>
                    <a:pt x="304800" y="21336"/>
                  </a:lnTo>
                  <a:lnTo>
                    <a:pt x="347472" y="33528"/>
                  </a:lnTo>
                  <a:lnTo>
                    <a:pt x="381000" y="54864"/>
                  </a:lnTo>
                  <a:lnTo>
                    <a:pt x="399288" y="64008"/>
                  </a:lnTo>
                  <a:lnTo>
                    <a:pt x="426720" y="91440"/>
                  </a:lnTo>
                  <a:lnTo>
                    <a:pt x="454152" y="137160"/>
                  </a:lnTo>
                  <a:lnTo>
                    <a:pt x="460248" y="152400"/>
                  </a:lnTo>
                  <a:lnTo>
                    <a:pt x="463296" y="170688"/>
                  </a:lnTo>
                  <a:lnTo>
                    <a:pt x="463296" y="124968"/>
                  </a:lnTo>
                  <a:lnTo>
                    <a:pt x="435864" y="82296"/>
                  </a:lnTo>
                  <a:lnTo>
                    <a:pt x="390144" y="42672"/>
                  </a:lnTo>
                  <a:lnTo>
                    <a:pt x="371856" y="33528"/>
                  </a:lnTo>
                  <a:lnTo>
                    <a:pt x="350520" y="21336"/>
                  </a:lnTo>
                  <a:lnTo>
                    <a:pt x="318516" y="12192"/>
                  </a:lnTo>
                  <a:lnTo>
                    <a:pt x="286512" y="3048"/>
                  </a:lnTo>
                  <a:lnTo>
                    <a:pt x="262128" y="3048"/>
                  </a:lnTo>
                  <a:lnTo>
                    <a:pt x="237744" y="0"/>
                  </a:lnTo>
                  <a:lnTo>
                    <a:pt x="213360" y="3048"/>
                  </a:lnTo>
                  <a:lnTo>
                    <a:pt x="188976" y="3048"/>
                  </a:lnTo>
                  <a:lnTo>
                    <a:pt x="146304" y="15240"/>
                  </a:lnTo>
                  <a:lnTo>
                    <a:pt x="88392" y="42672"/>
                  </a:lnTo>
                  <a:lnTo>
                    <a:pt x="54864" y="67056"/>
                  </a:lnTo>
                  <a:lnTo>
                    <a:pt x="30480" y="97536"/>
                  </a:lnTo>
                  <a:lnTo>
                    <a:pt x="12192" y="131064"/>
                  </a:lnTo>
                  <a:lnTo>
                    <a:pt x="0" y="167640"/>
                  </a:lnTo>
                  <a:lnTo>
                    <a:pt x="0" y="207264"/>
                  </a:lnTo>
                  <a:lnTo>
                    <a:pt x="18288" y="262128"/>
                  </a:lnTo>
                  <a:lnTo>
                    <a:pt x="54864" y="307848"/>
                  </a:lnTo>
                  <a:lnTo>
                    <a:pt x="88392" y="332232"/>
                  </a:lnTo>
                  <a:lnTo>
                    <a:pt x="106680" y="341376"/>
                  </a:lnTo>
                  <a:lnTo>
                    <a:pt x="124968" y="353568"/>
                  </a:lnTo>
                  <a:lnTo>
                    <a:pt x="167640" y="365760"/>
                  </a:lnTo>
                  <a:lnTo>
                    <a:pt x="192024" y="371856"/>
                  </a:lnTo>
                  <a:lnTo>
                    <a:pt x="213360" y="371856"/>
                  </a:lnTo>
                  <a:lnTo>
                    <a:pt x="237744" y="374904"/>
                  </a:lnTo>
                  <a:lnTo>
                    <a:pt x="262128" y="371856"/>
                  </a:lnTo>
                  <a:lnTo>
                    <a:pt x="286512" y="371856"/>
                  </a:lnTo>
                  <a:lnTo>
                    <a:pt x="307848" y="365760"/>
                  </a:lnTo>
                  <a:lnTo>
                    <a:pt x="320040" y="362712"/>
                  </a:lnTo>
                  <a:lnTo>
                    <a:pt x="332232" y="359664"/>
                  </a:lnTo>
                  <a:lnTo>
                    <a:pt x="350520" y="350520"/>
                  </a:lnTo>
                  <a:lnTo>
                    <a:pt x="390144" y="332232"/>
                  </a:lnTo>
                  <a:lnTo>
                    <a:pt x="420624" y="307848"/>
                  </a:lnTo>
                  <a:lnTo>
                    <a:pt x="448056" y="277368"/>
                  </a:lnTo>
                  <a:lnTo>
                    <a:pt x="457200" y="259080"/>
                  </a:lnTo>
                  <a:lnTo>
                    <a:pt x="466344" y="243840"/>
                  </a:lnTo>
                  <a:lnTo>
                    <a:pt x="472440" y="225552"/>
                  </a:lnTo>
                  <a:lnTo>
                    <a:pt x="475488" y="207264"/>
                  </a:lnTo>
                  <a:lnTo>
                    <a:pt x="475488" y="167640"/>
                  </a:lnTo>
                  <a:close/>
                </a:path>
                <a:path w="814069" h="375285">
                  <a:moveTo>
                    <a:pt x="813816" y="176784"/>
                  </a:moveTo>
                  <a:lnTo>
                    <a:pt x="801103" y="170688"/>
                  </a:lnTo>
                  <a:lnTo>
                    <a:pt x="737616" y="140208"/>
                  </a:lnTo>
                  <a:lnTo>
                    <a:pt x="737616" y="170688"/>
                  </a:lnTo>
                  <a:lnTo>
                    <a:pt x="478536" y="170688"/>
                  </a:lnTo>
                  <a:lnTo>
                    <a:pt x="478536" y="182892"/>
                  </a:lnTo>
                  <a:lnTo>
                    <a:pt x="737616" y="182892"/>
                  </a:lnTo>
                  <a:lnTo>
                    <a:pt x="737616" y="216408"/>
                  </a:lnTo>
                  <a:lnTo>
                    <a:pt x="802081" y="182892"/>
                  </a:lnTo>
                  <a:lnTo>
                    <a:pt x="813816" y="176784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13431" y="4233671"/>
              <a:ext cx="439420" cy="128270"/>
            </a:xfrm>
            <a:custGeom>
              <a:avLst/>
              <a:gdLst/>
              <a:ahLst/>
              <a:cxnLst/>
              <a:rect l="l" t="t" r="r" b="b"/>
              <a:pathLst>
                <a:path w="439419" h="128270">
                  <a:moveTo>
                    <a:pt x="6095" y="42672"/>
                  </a:moveTo>
                  <a:lnTo>
                    <a:pt x="0" y="128015"/>
                  </a:lnTo>
                  <a:lnTo>
                    <a:pt x="70104" y="82295"/>
                  </a:lnTo>
                  <a:lnTo>
                    <a:pt x="65180" y="79248"/>
                  </a:lnTo>
                  <a:lnTo>
                    <a:pt x="36575" y="79248"/>
                  </a:lnTo>
                  <a:lnTo>
                    <a:pt x="27431" y="70103"/>
                  </a:lnTo>
                  <a:lnTo>
                    <a:pt x="33528" y="60960"/>
                  </a:lnTo>
                  <a:lnTo>
                    <a:pt x="33528" y="59653"/>
                  </a:lnTo>
                  <a:lnTo>
                    <a:pt x="6095" y="42672"/>
                  </a:lnTo>
                  <a:close/>
                </a:path>
                <a:path w="439419" h="128270">
                  <a:moveTo>
                    <a:pt x="438912" y="115824"/>
                  </a:moveTo>
                  <a:lnTo>
                    <a:pt x="426719" y="115824"/>
                  </a:lnTo>
                  <a:lnTo>
                    <a:pt x="426719" y="128015"/>
                  </a:lnTo>
                  <a:lnTo>
                    <a:pt x="438912" y="128015"/>
                  </a:lnTo>
                  <a:lnTo>
                    <a:pt x="438912" y="115824"/>
                  </a:lnTo>
                  <a:close/>
                </a:path>
                <a:path w="439419" h="128270">
                  <a:moveTo>
                    <a:pt x="307848" y="15239"/>
                  </a:moveTo>
                  <a:lnTo>
                    <a:pt x="256031" y="15239"/>
                  </a:lnTo>
                  <a:lnTo>
                    <a:pt x="274319" y="18287"/>
                  </a:lnTo>
                  <a:lnTo>
                    <a:pt x="347472" y="42672"/>
                  </a:lnTo>
                  <a:lnTo>
                    <a:pt x="362712" y="51815"/>
                  </a:lnTo>
                  <a:lnTo>
                    <a:pt x="377951" y="57912"/>
                  </a:lnTo>
                  <a:lnTo>
                    <a:pt x="390144" y="67055"/>
                  </a:lnTo>
                  <a:lnTo>
                    <a:pt x="399288" y="76200"/>
                  </a:lnTo>
                  <a:lnTo>
                    <a:pt x="408431" y="88391"/>
                  </a:lnTo>
                  <a:lnTo>
                    <a:pt x="417575" y="97536"/>
                  </a:lnTo>
                  <a:lnTo>
                    <a:pt x="423672" y="106679"/>
                  </a:lnTo>
                  <a:lnTo>
                    <a:pt x="426719" y="118872"/>
                  </a:lnTo>
                  <a:lnTo>
                    <a:pt x="426719" y="115824"/>
                  </a:lnTo>
                  <a:lnTo>
                    <a:pt x="438912" y="115824"/>
                  </a:lnTo>
                  <a:lnTo>
                    <a:pt x="435863" y="103631"/>
                  </a:lnTo>
                  <a:lnTo>
                    <a:pt x="432816" y="100583"/>
                  </a:lnTo>
                  <a:lnTo>
                    <a:pt x="429768" y="91439"/>
                  </a:lnTo>
                  <a:lnTo>
                    <a:pt x="426719" y="91439"/>
                  </a:lnTo>
                  <a:lnTo>
                    <a:pt x="420624" y="79248"/>
                  </a:lnTo>
                  <a:lnTo>
                    <a:pt x="408431" y="70103"/>
                  </a:lnTo>
                  <a:lnTo>
                    <a:pt x="396240" y="57912"/>
                  </a:lnTo>
                  <a:lnTo>
                    <a:pt x="384048" y="48767"/>
                  </a:lnTo>
                  <a:lnTo>
                    <a:pt x="353568" y="30479"/>
                  </a:lnTo>
                  <a:lnTo>
                    <a:pt x="307848" y="15239"/>
                  </a:lnTo>
                  <a:close/>
                </a:path>
                <a:path w="439419" h="128270">
                  <a:moveTo>
                    <a:pt x="33528" y="59653"/>
                  </a:moveTo>
                  <a:lnTo>
                    <a:pt x="33528" y="60960"/>
                  </a:lnTo>
                  <a:lnTo>
                    <a:pt x="27431" y="70103"/>
                  </a:lnTo>
                  <a:lnTo>
                    <a:pt x="36575" y="79248"/>
                  </a:lnTo>
                  <a:lnTo>
                    <a:pt x="42672" y="67055"/>
                  </a:lnTo>
                  <a:lnTo>
                    <a:pt x="45485" y="67055"/>
                  </a:lnTo>
                  <a:lnTo>
                    <a:pt x="33528" y="59653"/>
                  </a:lnTo>
                  <a:close/>
                </a:path>
                <a:path w="439419" h="128270">
                  <a:moveTo>
                    <a:pt x="42672" y="67055"/>
                  </a:moveTo>
                  <a:lnTo>
                    <a:pt x="36575" y="79248"/>
                  </a:lnTo>
                  <a:lnTo>
                    <a:pt x="65180" y="79248"/>
                  </a:lnTo>
                  <a:lnTo>
                    <a:pt x="50409" y="70103"/>
                  </a:lnTo>
                  <a:lnTo>
                    <a:pt x="42672" y="70103"/>
                  </a:lnTo>
                  <a:lnTo>
                    <a:pt x="42672" y="67055"/>
                  </a:lnTo>
                  <a:close/>
                </a:path>
                <a:path w="439419" h="128270">
                  <a:moveTo>
                    <a:pt x="45485" y="67055"/>
                  </a:moveTo>
                  <a:lnTo>
                    <a:pt x="42672" y="67055"/>
                  </a:lnTo>
                  <a:lnTo>
                    <a:pt x="42672" y="70103"/>
                  </a:lnTo>
                  <a:lnTo>
                    <a:pt x="46170" y="67480"/>
                  </a:lnTo>
                  <a:lnTo>
                    <a:pt x="45485" y="67055"/>
                  </a:lnTo>
                  <a:close/>
                </a:path>
                <a:path w="439419" h="128270">
                  <a:moveTo>
                    <a:pt x="46170" y="67480"/>
                  </a:moveTo>
                  <a:lnTo>
                    <a:pt x="42672" y="70103"/>
                  </a:lnTo>
                  <a:lnTo>
                    <a:pt x="50409" y="70103"/>
                  </a:lnTo>
                  <a:lnTo>
                    <a:pt x="46170" y="67480"/>
                  </a:lnTo>
                  <a:close/>
                </a:path>
                <a:path w="439419" h="128270">
                  <a:moveTo>
                    <a:pt x="259080" y="3048"/>
                  </a:moveTo>
                  <a:lnTo>
                    <a:pt x="173736" y="3048"/>
                  </a:lnTo>
                  <a:lnTo>
                    <a:pt x="155448" y="6095"/>
                  </a:lnTo>
                  <a:lnTo>
                    <a:pt x="134112" y="12191"/>
                  </a:lnTo>
                  <a:lnTo>
                    <a:pt x="79248" y="30479"/>
                  </a:lnTo>
                  <a:lnTo>
                    <a:pt x="48768" y="48767"/>
                  </a:lnTo>
                  <a:lnTo>
                    <a:pt x="36575" y="57912"/>
                  </a:lnTo>
                  <a:lnTo>
                    <a:pt x="33528" y="57912"/>
                  </a:lnTo>
                  <a:lnTo>
                    <a:pt x="33528" y="59653"/>
                  </a:lnTo>
                  <a:lnTo>
                    <a:pt x="46170" y="67480"/>
                  </a:lnTo>
                  <a:lnTo>
                    <a:pt x="54863" y="60960"/>
                  </a:lnTo>
                  <a:lnTo>
                    <a:pt x="85343" y="42672"/>
                  </a:lnTo>
                  <a:lnTo>
                    <a:pt x="100584" y="36575"/>
                  </a:lnTo>
                  <a:lnTo>
                    <a:pt x="155448" y="18287"/>
                  </a:lnTo>
                  <a:lnTo>
                    <a:pt x="176784" y="15239"/>
                  </a:lnTo>
                  <a:lnTo>
                    <a:pt x="307848" y="15239"/>
                  </a:lnTo>
                  <a:lnTo>
                    <a:pt x="298704" y="12191"/>
                  </a:lnTo>
                  <a:lnTo>
                    <a:pt x="277368" y="6095"/>
                  </a:lnTo>
                  <a:lnTo>
                    <a:pt x="259080" y="3048"/>
                  </a:lnTo>
                  <a:close/>
                </a:path>
                <a:path w="439419" h="128270">
                  <a:moveTo>
                    <a:pt x="216407" y="0"/>
                  </a:moveTo>
                  <a:lnTo>
                    <a:pt x="195072" y="3048"/>
                  </a:lnTo>
                  <a:lnTo>
                    <a:pt x="237744" y="3048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73096" y="4291583"/>
              <a:ext cx="1493520" cy="384175"/>
            </a:xfrm>
            <a:custGeom>
              <a:avLst/>
              <a:gdLst/>
              <a:ahLst/>
              <a:cxnLst/>
              <a:rect l="l" t="t" r="r" b="b"/>
              <a:pathLst>
                <a:path w="1493520" h="384175">
                  <a:moveTo>
                    <a:pt x="475488" y="176784"/>
                  </a:moveTo>
                  <a:lnTo>
                    <a:pt x="472440" y="158496"/>
                  </a:lnTo>
                  <a:lnTo>
                    <a:pt x="466344" y="140208"/>
                  </a:lnTo>
                  <a:lnTo>
                    <a:pt x="463296" y="134112"/>
                  </a:lnTo>
                  <a:lnTo>
                    <a:pt x="463296" y="179832"/>
                  </a:lnTo>
                  <a:lnTo>
                    <a:pt x="463296" y="213372"/>
                  </a:lnTo>
                  <a:lnTo>
                    <a:pt x="435864" y="280416"/>
                  </a:lnTo>
                  <a:lnTo>
                    <a:pt x="399288" y="320040"/>
                  </a:lnTo>
                  <a:lnTo>
                    <a:pt x="365760" y="341376"/>
                  </a:lnTo>
                  <a:lnTo>
                    <a:pt x="304800" y="362712"/>
                  </a:lnTo>
                  <a:lnTo>
                    <a:pt x="262128" y="368808"/>
                  </a:lnTo>
                  <a:lnTo>
                    <a:pt x="237744" y="371856"/>
                  </a:lnTo>
                  <a:lnTo>
                    <a:pt x="213360" y="368808"/>
                  </a:lnTo>
                  <a:lnTo>
                    <a:pt x="170688" y="362712"/>
                  </a:lnTo>
                  <a:lnTo>
                    <a:pt x="131064" y="350520"/>
                  </a:lnTo>
                  <a:lnTo>
                    <a:pt x="94488" y="329184"/>
                  </a:lnTo>
                  <a:lnTo>
                    <a:pt x="79248" y="320040"/>
                  </a:lnTo>
                  <a:lnTo>
                    <a:pt x="39624" y="277368"/>
                  </a:lnTo>
                  <a:lnTo>
                    <a:pt x="18288" y="231648"/>
                  </a:lnTo>
                  <a:lnTo>
                    <a:pt x="12192" y="195072"/>
                  </a:lnTo>
                  <a:lnTo>
                    <a:pt x="15240" y="179832"/>
                  </a:lnTo>
                  <a:lnTo>
                    <a:pt x="18288" y="161544"/>
                  </a:lnTo>
                  <a:lnTo>
                    <a:pt x="24384" y="146304"/>
                  </a:lnTo>
                  <a:lnTo>
                    <a:pt x="30480" y="128016"/>
                  </a:lnTo>
                  <a:lnTo>
                    <a:pt x="39624" y="112776"/>
                  </a:lnTo>
                  <a:lnTo>
                    <a:pt x="51816" y="100584"/>
                  </a:lnTo>
                  <a:lnTo>
                    <a:pt x="64008" y="85344"/>
                  </a:lnTo>
                  <a:lnTo>
                    <a:pt x="94488" y="60960"/>
                  </a:lnTo>
                  <a:lnTo>
                    <a:pt x="131064" y="42672"/>
                  </a:lnTo>
                  <a:lnTo>
                    <a:pt x="170688" y="30480"/>
                  </a:lnTo>
                  <a:lnTo>
                    <a:pt x="216408" y="24384"/>
                  </a:lnTo>
                  <a:lnTo>
                    <a:pt x="237744" y="21336"/>
                  </a:lnTo>
                  <a:lnTo>
                    <a:pt x="304800" y="30480"/>
                  </a:lnTo>
                  <a:lnTo>
                    <a:pt x="347472" y="42672"/>
                  </a:lnTo>
                  <a:lnTo>
                    <a:pt x="381000" y="64008"/>
                  </a:lnTo>
                  <a:lnTo>
                    <a:pt x="399288" y="73152"/>
                  </a:lnTo>
                  <a:lnTo>
                    <a:pt x="426720" y="100584"/>
                  </a:lnTo>
                  <a:lnTo>
                    <a:pt x="454152" y="146304"/>
                  </a:lnTo>
                  <a:lnTo>
                    <a:pt x="460248" y="161544"/>
                  </a:lnTo>
                  <a:lnTo>
                    <a:pt x="463296" y="179832"/>
                  </a:lnTo>
                  <a:lnTo>
                    <a:pt x="463296" y="134112"/>
                  </a:lnTo>
                  <a:lnTo>
                    <a:pt x="435864" y="91440"/>
                  </a:lnTo>
                  <a:lnTo>
                    <a:pt x="390144" y="51816"/>
                  </a:lnTo>
                  <a:lnTo>
                    <a:pt x="371856" y="42672"/>
                  </a:lnTo>
                  <a:lnTo>
                    <a:pt x="350520" y="30480"/>
                  </a:lnTo>
                  <a:lnTo>
                    <a:pt x="318516" y="21336"/>
                  </a:lnTo>
                  <a:lnTo>
                    <a:pt x="286512" y="12192"/>
                  </a:lnTo>
                  <a:lnTo>
                    <a:pt x="262128" y="12192"/>
                  </a:lnTo>
                  <a:lnTo>
                    <a:pt x="237744" y="9144"/>
                  </a:lnTo>
                  <a:lnTo>
                    <a:pt x="213360" y="12192"/>
                  </a:lnTo>
                  <a:lnTo>
                    <a:pt x="188976" y="12192"/>
                  </a:lnTo>
                  <a:lnTo>
                    <a:pt x="146304" y="24384"/>
                  </a:lnTo>
                  <a:lnTo>
                    <a:pt x="88392" y="51816"/>
                  </a:lnTo>
                  <a:lnTo>
                    <a:pt x="54864" y="76200"/>
                  </a:lnTo>
                  <a:lnTo>
                    <a:pt x="30480" y="106680"/>
                  </a:lnTo>
                  <a:lnTo>
                    <a:pt x="12192" y="140208"/>
                  </a:lnTo>
                  <a:lnTo>
                    <a:pt x="0" y="176784"/>
                  </a:lnTo>
                  <a:lnTo>
                    <a:pt x="0" y="216408"/>
                  </a:lnTo>
                  <a:lnTo>
                    <a:pt x="18288" y="271272"/>
                  </a:lnTo>
                  <a:lnTo>
                    <a:pt x="54864" y="316992"/>
                  </a:lnTo>
                  <a:lnTo>
                    <a:pt x="88392" y="341376"/>
                  </a:lnTo>
                  <a:lnTo>
                    <a:pt x="106680" y="350520"/>
                  </a:lnTo>
                  <a:lnTo>
                    <a:pt x="124968" y="362712"/>
                  </a:lnTo>
                  <a:lnTo>
                    <a:pt x="167640" y="374904"/>
                  </a:lnTo>
                  <a:lnTo>
                    <a:pt x="192024" y="381000"/>
                  </a:lnTo>
                  <a:lnTo>
                    <a:pt x="213360" y="381000"/>
                  </a:lnTo>
                  <a:lnTo>
                    <a:pt x="237744" y="384048"/>
                  </a:lnTo>
                  <a:lnTo>
                    <a:pt x="262128" y="381000"/>
                  </a:lnTo>
                  <a:lnTo>
                    <a:pt x="286512" y="381000"/>
                  </a:lnTo>
                  <a:lnTo>
                    <a:pt x="307848" y="374904"/>
                  </a:lnTo>
                  <a:lnTo>
                    <a:pt x="320040" y="371856"/>
                  </a:lnTo>
                  <a:lnTo>
                    <a:pt x="332232" y="368808"/>
                  </a:lnTo>
                  <a:lnTo>
                    <a:pt x="350520" y="359664"/>
                  </a:lnTo>
                  <a:lnTo>
                    <a:pt x="390144" y="341376"/>
                  </a:lnTo>
                  <a:lnTo>
                    <a:pt x="420624" y="316992"/>
                  </a:lnTo>
                  <a:lnTo>
                    <a:pt x="448056" y="286512"/>
                  </a:lnTo>
                  <a:lnTo>
                    <a:pt x="457200" y="268224"/>
                  </a:lnTo>
                  <a:lnTo>
                    <a:pt x="466344" y="252984"/>
                  </a:lnTo>
                  <a:lnTo>
                    <a:pt x="472440" y="234696"/>
                  </a:lnTo>
                  <a:lnTo>
                    <a:pt x="475488" y="216408"/>
                  </a:lnTo>
                  <a:lnTo>
                    <a:pt x="475488" y="176784"/>
                  </a:lnTo>
                  <a:close/>
                </a:path>
                <a:path w="1493520" h="384175">
                  <a:moveTo>
                    <a:pt x="1493520" y="185928"/>
                  </a:moveTo>
                  <a:lnTo>
                    <a:pt x="1487424" y="149352"/>
                  </a:lnTo>
                  <a:lnTo>
                    <a:pt x="1481328" y="131064"/>
                  </a:lnTo>
                  <a:lnTo>
                    <a:pt x="1478280" y="124968"/>
                  </a:lnTo>
                  <a:lnTo>
                    <a:pt x="1478280" y="167640"/>
                  </a:lnTo>
                  <a:lnTo>
                    <a:pt x="1478280" y="204216"/>
                  </a:lnTo>
                  <a:lnTo>
                    <a:pt x="1463040" y="252984"/>
                  </a:lnTo>
                  <a:lnTo>
                    <a:pt x="1429512" y="295656"/>
                  </a:lnTo>
                  <a:lnTo>
                    <a:pt x="1399032" y="320040"/>
                  </a:lnTo>
                  <a:lnTo>
                    <a:pt x="1362456" y="338328"/>
                  </a:lnTo>
                  <a:lnTo>
                    <a:pt x="1322832" y="353568"/>
                  </a:lnTo>
                  <a:lnTo>
                    <a:pt x="1298448" y="356616"/>
                  </a:lnTo>
                  <a:lnTo>
                    <a:pt x="1277112" y="359664"/>
                  </a:lnTo>
                  <a:lnTo>
                    <a:pt x="1231392" y="359664"/>
                  </a:lnTo>
                  <a:lnTo>
                    <a:pt x="1207008" y="356616"/>
                  </a:lnTo>
                  <a:lnTo>
                    <a:pt x="1164336" y="347472"/>
                  </a:lnTo>
                  <a:lnTo>
                    <a:pt x="1109472" y="320040"/>
                  </a:lnTo>
                  <a:lnTo>
                    <a:pt x="1078992" y="295656"/>
                  </a:lnTo>
                  <a:lnTo>
                    <a:pt x="1045464" y="252984"/>
                  </a:lnTo>
                  <a:lnTo>
                    <a:pt x="1030224" y="204216"/>
                  </a:lnTo>
                  <a:lnTo>
                    <a:pt x="1030224" y="167640"/>
                  </a:lnTo>
                  <a:lnTo>
                    <a:pt x="1045464" y="118872"/>
                  </a:lnTo>
                  <a:lnTo>
                    <a:pt x="1078992" y="76200"/>
                  </a:lnTo>
                  <a:lnTo>
                    <a:pt x="1109472" y="51816"/>
                  </a:lnTo>
                  <a:lnTo>
                    <a:pt x="1146048" y="33528"/>
                  </a:lnTo>
                  <a:lnTo>
                    <a:pt x="1185672" y="21336"/>
                  </a:lnTo>
                  <a:lnTo>
                    <a:pt x="1210056" y="15240"/>
                  </a:lnTo>
                  <a:lnTo>
                    <a:pt x="1231392" y="12192"/>
                  </a:lnTo>
                  <a:lnTo>
                    <a:pt x="1277112" y="12192"/>
                  </a:lnTo>
                  <a:lnTo>
                    <a:pt x="1344168" y="27432"/>
                  </a:lnTo>
                  <a:lnTo>
                    <a:pt x="1399032" y="51816"/>
                  </a:lnTo>
                  <a:lnTo>
                    <a:pt x="1429512" y="76200"/>
                  </a:lnTo>
                  <a:lnTo>
                    <a:pt x="1463040" y="118872"/>
                  </a:lnTo>
                  <a:lnTo>
                    <a:pt x="1478280" y="167640"/>
                  </a:lnTo>
                  <a:lnTo>
                    <a:pt x="1478280" y="124968"/>
                  </a:lnTo>
                  <a:lnTo>
                    <a:pt x="1472184" y="112776"/>
                  </a:lnTo>
                  <a:lnTo>
                    <a:pt x="1463040" y="97536"/>
                  </a:lnTo>
                  <a:lnTo>
                    <a:pt x="1438656" y="67056"/>
                  </a:lnTo>
                  <a:lnTo>
                    <a:pt x="1420368" y="54864"/>
                  </a:lnTo>
                  <a:lnTo>
                    <a:pt x="1405128" y="42672"/>
                  </a:lnTo>
                  <a:lnTo>
                    <a:pt x="1386840" y="30480"/>
                  </a:lnTo>
                  <a:lnTo>
                    <a:pt x="1368552" y="21336"/>
                  </a:lnTo>
                  <a:lnTo>
                    <a:pt x="1347216" y="15240"/>
                  </a:lnTo>
                  <a:lnTo>
                    <a:pt x="1340104" y="12192"/>
                  </a:lnTo>
                  <a:lnTo>
                    <a:pt x="1325880" y="6096"/>
                  </a:lnTo>
                  <a:lnTo>
                    <a:pt x="1277112" y="0"/>
                  </a:lnTo>
                  <a:lnTo>
                    <a:pt x="1231392" y="0"/>
                  </a:lnTo>
                  <a:lnTo>
                    <a:pt x="1182624" y="9144"/>
                  </a:lnTo>
                  <a:lnTo>
                    <a:pt x="1139952" y="21336"/>
                  </a:lnTo>
                  <a:lnTo>
                    <a:pt x="1085088" y="54864"/>
                  </a:lnTo>
                  <a:lnTo>
                    <a:pt x="1045464" y="97536"/>
                  </a:lnTo>
                  <a:lnTo>
                    <a:pt x="1027176" y="131064"/>
                  </a:lnTo>
                  <a:lnTo>
                    <a:pt x="1014984" y="185928"/>
                  </a:lnTo>
                  <a:lnTo>
                    <a:pt x="1018032" y="207264"/>
                  </a:lnTo>
                  <a:lnTo>
                    <a:pt x="1021080" y="225552"/>
                  </a:lnTo>
                  <a:lnTo>
                    <a:pt x="1027176" y="243840"/>
                  </a:lnTo>
                  <a:lnTo>
                    <a:pt x="1036320" y="259080"/>
                  </a:lnTo>
                  <a:lnTo>
                    <a:pt x="1045464" y="277368"/>
                  </a:lnTo>
                  <a:lnTo>
                    <a:pt x="1088136" y="320040"/>
                  </a:lnTo>
                  <a:lnTo>
                    <a:pt x="1121664" y="341376"/>
                  </a:lnTo>
                  <a:lnTo>
                    <a:pt x="1143000" y="350520"/>
                  </a:lnTo>
                  <a:lnTo>
                    <a:pt x="1161288" y="359664"/>
                  </a:lnTo>
                  <a:lnTo>
                    <a:pt x="1182624" y="365760"/>
                  </a:lnTo>
                  <a:lnTo>
                    <a:pt x="1231392" y="371856"/>
                  </a:lnTo>
                  <a:lnTo>
                    <a:pt x="1280160" y="371856"/>
                  </a:lnTo>
                  <a:lnTo>
                    <a:pt x="1301496" y="368808"/>
                  </a:lnTo>
                  <a:lnTo>
                    <a:pt x="1325880" y="365760"/>
                  </a:lnTo>
                  <a:lnTo>
                    <a:pt x="1368552" y="350520"/>
                  </a:lnTo>
                  <a:lnTo>
                    <a:pt x="1405128" y="332232"/>
                  </a:lnTo>
                  <a:lnTo>
                    <a:pt x="1450848" y="292608"/>
                  </a:lnTo>
                  <a:lnTo>
                    <a:pt x="1472184" y="259080"/>
                  </a:lnTo>
                  <a:lnTo>
                    <a:pt x="1487424" y="222504"/>
                  </a:lnTo>
                  <a:lnTo>
                    <a:pt x="1493520" y="185928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42743" y="4605527"/>
              <a:ext cx="1621790" cy="256540"/>
            </a:xfrm>
            <a:custGeom>
              <a:avLst/>
              <a:gdLst/>
              <a:ahLst/>
              <a:cxnLst/>
              <a:rect l="l" t="t" r="r" b="b"/>
              <a:pathLst>
                <a:path w="1621789" h="256539">
                  <a:moveTo>
                    <a:pt x="12192" y="60960"/>
                  </a:moveTo>
                  <a:lnTo>
                    <a:pt x="0" y="64008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6095" y="82296"/>
                  </a:lnTo>
                  <a:lnTo>
                    <a:pt x="6095" y="85344"/>
                  </a:lnTo>
                  <a:lnTo>
                    <a:pt x="12192" y="91440"/>
                  </a:lnTo>
                  <a:lnTo>
                    <a:pt x="12192" y="94488"/>
                  </a:lnTo>
                  <a:lnTo>
                    <a:pt x="21336" y="100584"/>
                  </a:lnTo>
                  <a:lnTo>
                    <a:pt x="30480" y="109728"/>
                  </a:lnTo>
                  <a:lnTo>
                    <a:pt x="42672" y="118872"/>
                  </a:lnTo>
                  <a:lnTo>
                    <a:pt x="73151" y="137160"/>
                  </a:lnTo>
                  <a:lnTo>
                    <a:pt x="91439" y="146304"/>
                  </a:lnTo>
                  <a:lnTo>
                    <a:pt x="109728" y="152400"/>
                  </a:lnTo>
                  <a:lnTo>
                    <a:pt x="131063" y="161544"/>
                  </a:lnTo>
                  <a:lnTo>
                    <a:pt x="152400" y="167640"/>
                  </a:lnTo>
                  <a:lnTo>
                    <a:pt x="176783" y="176784"/>
                  </a:lnTo>
                  <a:lnTo>
                    <a:pt x="204216" y="182880"/>
                  </a:lnTo>
                  <a:lnTo>
                    <a:pt x="228600" y="188976"/>
                  </a:lnTo>
                  <a:lnTo>
                    <a:pt x="256031" y="198120"/>
                  </a:lnTo>
                  <a:lnTo>
                    <a:pt x="316992" y="210312"/>
                  </a:lnTo>
                  <a:lnTo>
                    <a:pt x="381000" y="219456"/>
                  </a:lnTo>
                  <a:lnTo>
                    <a:pt x="448056" y="231648"/>
                  </a:lnTo>
                  <a:lnTo>
                    <a:pt x="518160" y="237744"/>
                  </a:lnTo>
                  <a:lnTo>
                    <a:pt x="588263" y="246888"/>
                  </a:lnTo>
                  <a:lnTo>
                    <a:pt x="813816" y="256032"/>
                  </a:lnTo>
                  <a:lnTo>
                    <a:pt x="966216" y="249936"/>
                  </a:lnTo>
                  <a:lnTo>
                    <a:pt x="1039368" y="243840"/>
                  </a:lnTo>
                  <a:lnTo>
                    <a:pt x="813816" y="243840"/>
                  </a:lnTo>
                  <a:lnTo>
                    <a:pt x="591312" y="234696"/>
                  </a:lnTo>
                  <a:lnTo>
                    <a:pt x="518160" y="225552"/>
                  </a:lnTo>
                  <a:lnTo>
                    <a:pt x="448056" y="219456"/>
                  </a:lnTo>
                  <a:lnTo>
                    <a:pt x="381000" y="207264"/>
                  </a:lnTo>
                  <a:lnTo>
                    <a:pt x="320039" y="198120"/>
                  </a:lnTo>
                  <a:lnTo>
                    <a:pt x="259080" y="185928"/>
                  </a:lnTo>
                  <a:lnTo>
                    <a:pt x="231648" y="176784"/>
                  </a:lnTo>
                  <a:lnTo>
                    <a:pt x="207263" y="170688"/>
                  </a:lnTo>
                  <a:lnTo>
                    <a:pt x="179831" y="164592"/>
                  </a:lnTo>
                  <a:lnTo>
                    <a:pt x="158495" y="155448"/>
                  </a:lnTo>
                  <a:lnTo>
                    <a:pt x="134112" y="149352"/>
                  </a:lnTo>
                  <a:lnTo>
                    <a:pt x="115824" y="140208"/>
                  </a:lnTo>
                  <a:lnTo>
                    <a:pt x="97536" y="134112"/>
                  </a:lnTo>
                  <a:lnTo>
                    <a:pt x="79248" y="124968"/>
                  </a:lnTo>
                  <a:lnTo>
                    <a:pt x="64007" y="118872"/>
                  </a:lnTo>
                  <a:lnTo>
                    <a:pt x="48768" y="109728"/>
                  </a:lnTo>
                  <a:lnTo>
                    <a:pt x="39624" y="100584"/>
                  </a:lnTo>
                  <a:lnTo>
                    <a:pt x="30480" y="94488"/>
                  </a:lnTo>
                  <a:lnTo>
                    <a:pt x="21336" y="85344"/>
                  </a:lnTo>
                  <a:lnTo>
                    <a:pt x="15239" y="76200"/>
                  </a:lnTo>
                  <a:lnTo>
                    <a:pt x="16256" y="76200"/>
                  </a:lnTo>
                  <a:lnTo>
                    <a:pt x="12192" y="70104"/>
                  </a:lnTo>
                  <a:lnTo>
                    <a:pt x="15239" y="70104"/>
                  </a:lnTo>
                  <a:lnTo>
                    <a:pt x="12192" y="60960"/>
                  </a:lnTo>
                  <a:close/>
                </a:path>
                <a:path w="1621789" h="256539">
                  <a:moveTo>
                    <a:pt x="1575816" y="64008"/>
                  </a:moveTo>
                  <a:lnTo>
                    <a:pt x="1563623" y="76200"/>
                  </a:lnTo>
                  <a:lnTo>
                    <a:pt x="1548383" y="85344"/>
                  </a:lnTo>
                  <a:lnTo>
                    <a:pt x="1530095" y="97536"/>
                  </a:lnTo>
                  <a:lnTo>
                    <a:pt x="1511808" y="106680"/>
                  </a:lnTo>
                  <a:lnTo>
                    <a:pt x="1490471" y="118872"/>
                  </a:lnTo>
                  <a:lnTo>
                    <a:pt x="1469135" y="128016"/>
                  </a:lnTo>
                  <a:lnTo>
                    <a:pt x="1395983" y="155448"/>
                  </a:lnTo>
                  <a:lnTo>
                    <a:pt x="1307592" y="182880"/>
                  </a:lnTo>
                  <a:lnTo>
                    <a:pt x="1246632" y="198120"/>
                  </a:lnTo>
                  <a:lnTo>
                    <a:pt x="1109471" y="222504"/>
                  </a:lnTo>
                  <a:lnTo>
                    <a:pt x="1036319" y="231648"/>
                  </a:lnTo>
                  <a:lnTo>
                    <a:pt x="963168" y="237744"/>
                  </a:lnTo>
                  <a:lnTo>
                    <a:pt x="813816" y="243840"/>
                  </a:lnTo>
                  <a:lnTo>
                    <a:pt x="1039368" y="243840"/>
                  </a:lnTo>
                  <a:lnTo>
                    <a:pt x="1112520" y="234696"/>
                  </a:lnTo>
                  <a:lnTo>
                    <a:pt x="1246632" y="210312"/>
                  </a:lnTo>
                  <a:lnTo>
                    <a:pt x="1310640" y="195072"/>
                  </a:lnTo>
                  <a:lnTo>
                    <a:pt x="1371600" y="176784"/>
                  </a:lnTo>
                  <a:lnTo>
                    <a:pt x="1426464" y="158496"/>
                  </a:lnTo>
                  <a:lnTo>
                    <a:pt x="1475232" y="140208"/>
                  </a:lnTo>
                  <a:lnTo>
                    <a:pt x="1496568" y="128016"/>
                  </a:lnTo>
                  <a:lnTo>
                    <a:pt x="1517904" y="118872"/>
                  </a:lnTo>
                  <a:lnTo>
                    <a:pt x="1536192" y="106680"/>
                  </a:lnTo>
                  <a:lnTo>
                    <a:pt x="1554480" y="97536"/>
                  </a:lnTo>
                  <a:lnTo>
                    <a:pt x="1584959" y="73152"/>
                  </a:lnTo>
                  <a:lnTo>
                    <a:pt x="1588008" y="73152"/>
                  </a:lnTo>
                  <a:lnTo>
                    <a:pt x="1589463" y="69512"/>
                  </a:lnTo>
                  <a:lnTo>
                    <a:pt x="1584959" y="67056"/>
                  </a:lnTo>
                  <a:lnTo>
                    <a:pt x="1575816" y="67056"/>
                  </a:lnTo>
                  <a:lnTo>
                    <a:pt x="1575816" y="64008"/>
                  </a:lnTo>
                  <a:close/>
                </a:path>
                <a:path w="1621789" h="256539">
                  <a:moveTo>
                    <a:pt x="1619685" y="51816"/>
                  </a:moveTo>
                  <a:lnTo>
                    <a:pt x="1584959" y="51816"/>
                  </a:lnTo>
                  <a:lnTo>
                    <a:pt x="1594104" y="57912"/>
                  </a:lnTo>
                  <a:lnTo>
                    <a:pt x="1589463" y="69512"/>
                  </a:lnTo>
                  <a:lnTo>
                    <a:pt x="1618488" y="85344"/>
                  </a:lnTo>
                  <a:lnTo>
                    <a:pt x="1619685" y="51816"/>
                  </a:lnTo>
                  <a:close/>
                </a:path>
                <a:path w="1621789" h="256539">
                  <a:moveTo>
                    <a:pt x="16256" y="76200"/>
                  </a:moveTo>
                  <a:lnTo>
                    <a:pt x="15239" y="76200"/>
                  </a:lnTo>
                  <a:lnTo>
                    <a:pt x="18287" y="79248"/>
                  </a:lnTo>
                  <a:lnTo>
                    <a:pt x="16256" y="76200"/>
                  </a:lnTo>
                  <a:close/>
                </a:path>
                <a:path w="1621789" h="256539">
                  <a:moveTo>
                    <a:pt x="1584959" y="51816"/>
                  </a:moveTo>
                  <a:lnTo>
                    <a:pt x="1578070" y="63298"/>
                  </a:lnTo>
                  <a:lnTo>
                    <a:pt x="1589463" y="69512"/>
                  </a:lnTo>
                  <a:lnTo>
                    <a:pt x="1594104" y="57912"/>
                  </a:lnTo>
                  <a:lnTo>
                    <a:pt x="1584959" y="51816"/>
                  </a:lnTo>
                  <a:close/>
                </a:path>
                <a:path w="1621789" h="256539">
                  <a:moveTo>
                    <a:pt x="1578070" y="63298"/>
                  </a:moveTo>
                  <a:lnTo>
                    <a:pt x="1575816" y="67056"/>
                  </a:lnTo>
                  <a:lnTo>
                    <a:pt x="1584959" y="67056"/>
                  </a:lnTo>
                  <a:lnTo>
                    <a:pt x="1578070" y="63298"/>
                  </a:lnTo>
                  <a:close/>
                </a:path>
                <a:path w="1621789" h="256539">
                  <a:moveTo>
                    <a:pt x="1621535" y="0"/>
                  </a:moveTo>
                  <a:lnTo>
                    <a:pt x="1551432" y="48768"/>
                  </a:lnTo>
                  <a:lnTo>
                    <a:pt x="1578070" y="63298"/>
                  </a:lnTo>
                  <a:lnTo>
                    <a:pt x="1584959" y="51816"/>
                  </a:lnTo>
                  <a:lnTo>
                    <a:pt x="1619685" y="51816"/>
                  </a:lnTo>
                  <a:lnTo>
                    <a:pt x="1621535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86732" y="4379467"/>
            <a:ext cx="1277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000065"/>
                </a:solidFill>
                <a:latin typeface="Arial"/>
                <a:cs typeface="Arial"/>
              </a:rPr>
              <a:t>While</a:t>
            </a:r>
            <a:r>
              <a:rPr sz="2000" b="1" i="1" spc="-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0065"/>
                </a:solidFill>
                <a:latin typeface="Arial"/>
                <a:cs typeface="Arial"/>
              </a:rPr>
              <a:t>(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000" b="1" i="1" spc="-5" dirty="0">
                <a:solidFill>
                  <a:srgbClr val="000065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27504" y="5035296"/>
            <a:ext cx="2268220" cy="576580"/>
            <a:chOff x="2127504" y="5035296"/>
            <a:chExt cx="2268220" cy="576580"/>
          </a:xfrm>
        </p:grpSpPr>
        <p:sp>
          <p:nvSpPr>
            <p:cNvPr id="30" name="object 30"/>
            <p:cNvSpPr/>
            <p:nvPr/>
          </p:nvSpPr>
          <p:spPr>
            <a:xfrm>
              <a:off x="2127504" y="5221224"/>
              <a:ext cx="2268220" cy="390525"/>
            </a:xfrm>
            <a:custGeom>
              <a:avLst/>
              <a:gdLst/>
              <a:ahLst/>
              <a:cxnLst/>
              <a:rect l="l" t="t" r="r" b="b"/>
              <a:pathLst>
                <a:path w="2268220" h="390525">
                  <a:moveTo>
                    <a:pt x="478536" y="185928"/>
                  </a:moveTo>
                  <a:lnTo>
                    <a:pt x="472440" y="149352"/>
                  </a:lnTo>
                  <a:lnTo>
                    <a:pt x="466344" y="131064"/>
                  </a:lnTo>
                  <a:lnTo>
                    <a:pt x="466344" y="188976"/>
                  </a:lnTo>
                  <a:lnTo>
                    <a:pt x="463296" y="204216"/>
                  </a:lnTo>
                  <a:lnTo>
                    <a:pt x="460248" y="222504"/>
                  </a:lnTo>
                  <a:lnTo>
                    <a:pt x="454152" y="237744"/>
                  </a:lnTo>
                  <a:lnTo>
                    <a:pt x="448056" y="256032"/>
                  </a:lnTo>
                  <a:lnTo>
                    <a:pt x="438912" y="271272"/>
                  </a:lnTo>
                  <a:lnTo>
                    <a:pt x="426720" y="283464"/>
                  </a:lnTo>
                  <a:lnTo>
                    <a:pt x="414528" y="298704"/>
                  </a:lnTo>
                  <a:lnTo>
                    <a:pt x="384048" y="323088"/>
                  </a:lnTo>
                  <a:lnTo>
                    <a:pt x="347472" y="341376"/>
                  </a:lnTo>
                  <a:lnTo>
                    <a:pt x="326136" y="347472"/>
                  </a:lnTo>
                  <a:lnTo>
                    <a:pt x="307848" y="353568"/>
                  </a:lnTo>
                  <a:lnTo>
                    <a:pt x="283464" y="359664"/>
                  </a:lnTo>
                  <a:lnTo>
                    <a:pt x="262128" y="359664"/>
                  </a:lnTo>
                  <a:lnTo>
                    <a:pt x="237744" y="362712"/>
                  </a:lnTo>
                  <a:lnTo>
                    <a:pt x="216408" y="359664"/>
                  </a:lnTo>
                  <a:lnTo>
                    <a:pt x="192024" y="359664"/>
                  </a:lnTo>
                  <a:lnTo>
                    <a:pt x="149352" y="347472"/>
                  </a:lnTo>
                  <a:lnTo>
                    <a:pt x="131064" y="341376"/>
                  </a:lnTo>
                  <a:lnTo>
                    <a:pt x="112776" y="332232"/>
                  </a:lnTo>
                  <a:lnTo>
                    <a:pt x="94488" y="320040"/>
                  </a:lnTo>
                  <a:lnTo>
                    <a:pt x="79248" y="310896"/>
                  </a:lnTo>
                  <a:lnTo>
                    <a:pt x="64008" y="298704"/>
                  </a:lnTo>
                  <a:lnTo>
                    <a:pt x="39624" y="268224"/>
                  </a:lnTo>
                  <a:lnTo>
                    <a:pt x="30480" y="256032"/>
                  </a:lnTo>
                  <a:lnTo>
                    <a:pt x="24384" y="237744"/>
                  </a:lnTo>
                  <a:lnTo>
                    <a:pt x="18288" y="222504"/>
                  </a:lnTo>
                  <a:lnTo>
                    <a:pt x="15240" y="204216"/>
                  </a:lnTo>
                  <a:lnTo>
                    <a:pt x="15240" y="170688"/>
                  </a:lnTo>
                  <a:lnTo>
                    <a:pt x="30480" y="118872"/>
                  </a:lnTo>
                  <a:lnTo>
                    <a:pt x="51816" y="91440"/>
                  </a:lnTo>
                  <a:lnTo>
                    <a:pt x="64008" y="76200"/>
                  </a:lnTo>
                  <a:lnTo>
                    <a:pt x="94488" y="51816"/>
                  </a:lnTo>
                  <a:lnTo>
                    <a:pt x="131064" y="33528"/>
                  </a:lnTo>
                  <a:lnTo>
                    <a:pt x="152400" y="27432"/>
                  </a:lnTo>
                  <a:lnTo>
                    <a:pt x="170688" y="21336"/>
                  </a:lnTo>
                  <a:lnTo>
                    <a:pt x="195072" y="15240"/>
                  </a:lnTo>
                  <a:lnTo>
                    <a:pt x="216408" y="12192"/>
                  </a:lnTo>
                  <a:lnTo>
                    <a:pt x="262128" y="12192"/>
                  </a:lnTo>
                  <a:lnTo>
                    <a:pt x="329184" y="27432"/>
                  </a:lnTo>
                  <a:lnTo>
                    <a:pt x="384048" y="51816"/>
                  </a:lnTo>
                  <a:lnTo>
                    <a:pt x="414528" y="76200"/>
                  </a:lnTo>
                  <a:lnTo>
                    <a:pt x="426720" y="91440"/>
                  </a:lnTo>
                  <a:lnTo>
                    <a:pt x="438912" y="103632"/>
                  </a:lnTo>
                  <a:lnTo>
                    <a:pt x="448056" y="118872"/>
                  </a:lnTo>
                  <a:lnTo>
                    <a:pt x="454152" y="137160"/>
                  </a:lnTo>
                  <a:lnTo>
                    <a:pt x="460248" y="152400"/>
                  </a:lnTo>
                  <a:lnTo>
                    <a:pt x="466344" y="188976"/>
                  </a:lnTo>
                  <a:lnTo>
                    <a:pt x="466344" y="131064"/>
                  </a:lnTo>
                  <a:lnTo>
                    <a:pt x="457200" y="112776"/>
                  </a:lnTo>
                  <a:lnTo>
                    <a:pt x="448056" y="97536"/>
                  </a:lnTo>
                  <a:lnTo>
                    <a:pt x="423672" y="67056"/>
                  </a:lnTo>
                  <a:lnTo>
                    <a:pt x="405384" y="54864"/>
                  </a:lnTo>
                  <a:lnTo>
                    <a:pt x="390144" y="42672"/>
                  </a:lnTo>
                  <a:lnTo>
                    <a:pt x="371856" y="30480"/>
                  </a:lnTo>
                  <a:lnTo>
                    <a:pt x="353568" y="21336"/>
                  </a:lnTo>
                  <a:lnTo>
                    <a:pt x="321564" y="12192"/>
                  </a:lnTo>
                  <a:lnTo>
                    <a:pt x="310896" y="9144"/>
                  </a:lnTo>
                  <a:lnTo>
                    <a:pt x="286512" y="3048"/>
                  </a:lnTo>
                  <a:lnTo>
                    <a:pt x="262128" y="0"/>
                  </a:lnTo>
                  <a:lnTo>
                    <a:pt x="216408" y="0"/>
                  </a:lnTo>
                  <a:lnTo>
                    <a:pt x="167640" y="9144"/>
                  </a:lnTo>
                  <a:lnTo>
                    <a:pt x="124968" y="21336"/>
                  </a:lnTo>
                  <a:lnTo>
                    <a:pt x="70104" y="54864"/>
                  </a:lnTo>
                  <a:lnTo>
                    <a:pt x="30480" y="97536"/>
                  </a:lnTo>
                  <a:lnTo>
                    <a:pt x="12192" y="131064"/>
                  </a:lnTo>
                  <a:lnTo>
                    <a:pt x="0" y="188976"/>
                  </a:lnTo>
                  <a:lnTo>
                    <a:pt x="6096" y="225552"/>
                  </a:lnTo>
                  <a:lnTo>
                    <a:pt x="21336" y="262128"/>
                  </a:lnTo>
                  <a:lnTo>
                    <a:pt x="54864" y="307848"/>
                  </a:lnTo>
                  <a:lnTo>
                    <a:pt x="73152" y="320040"/>
                  </a:lnTo>
                  <a:lnTo>
                    <a:pt x="88392" y="332232"/>
                  </a:lnTo>
                  <a:lnTo>
                    <a:pt x="128016" y="353568"/>
                  </a:lnTo>
                  <a:lnTo>
                    <a:pt x="167640" y="365760"/>
                  </a:lnTo>
                  <a:lnTo>
                    <a:pt x="216408" y="374904"/>
                  </a:lnTo>
                  <a:lnTo>
                    <a:pt x="265176" y="374904"/>
                  </a:lnTo>
                  <a:lnTo>
                    <a:pt x="286512" y="371856"/>
                  </a:lnTo>
                  <a:lnTo>
                    <a:pt x="310896" y="365760"/>
                  </a:lnTo>
                  <a:lnTo>
                    <a:pt x="321551" y="362712"/>
                  </a:lnTo>
                  <a:lnTo>
                    <a:pt x="353568" y="353568"/>
                  </a:lnTo>
                  <a:lnTo>
                    <a:pt x="408432" y="320040"/>
                  </a:lnTo>
                  <a:lnTo>
                    <a:pt x="448056" y="277368"/>
                  </a:lnTo>
                  <a:lnTo>
                    <a:pt x="457200" y="259080"/>
                  </a:lnTo>
                  <a:lnTo>
                    <a:pt x="466344" y="243840"/>
                  </a:lnTo>
                  <a:lnTo>
                    <a:pt x="472440" y="225552"/>
                  </a:lnTo>
                  <a:lnTo>
                    <a:pt x="475488" y="207264"/>
                  </a:lnTo>
                  <a:lnTo>
                    <a:pt x="478536" y="185928"/>
                  </a:lnTo>
                  <a:close/>
                </a:path>
                <a:path w="2268220" h="390525">
                  <a:moveTo>
                    <a:pt x="1295400" y="182880"/>
                  </a:moveTo>
                  <a:lnTo>
                    <a:pt x="1292352" y="164592"/>
                  </a:lnTo>
                  <a:lnTo>
                    <a:pt x="1286256" y="146304"/>
                  </a:lnTo>
                  <a:lnTo>
                    <a:pt x="1283208" y="140208"/>
                  </a:lnTo>
                  <a:lnTo>
                    <a:pt x="1283208" y="185928"/>
                  </a:lnTo>
                  <a:lnTo>
                    <a:pt x="1283208" y="219456"/>
                  </a:lnTo>
                  <a:lnTo>
                    <a:pt x="1255776" y="286512"/>
                  </a:lnTo>
                  <a:lnTo>
                    <a:pt x="1219200" y="326136"/>
                  </a:lnTo>
                  <a:lnTo>
                    <a:pt x="1185672" y="347472"/>
                  </a:lnTo>
                  <a:lnTo>
                    <a:pt x="1103376" y="374904"/>
                  </a:lnTo>
                  <a:lnTo>
                    <a:pt x="1082040" y="377952"/>
                  </a:lnTo>
                  <a:lnTo>
                    <a:pt x="1036320" y="377952"/>
                  </a:lnTo>
                  <a:lnTo>
                    <a:pt x="969264" y="362712"/>
                  </a:lnTo>
                  <a:lnTo>
                    <a:pt x="914400" y="338328"/>
                  </a:lnTo>
                  <a:lnTo>
                    <a:pt x="883920" y="313944"/>
                  </a:lnTo>
                  <a:lnTo>
                    <a:pt x="871728" y="298704"/>
                  </a:lnTo>
                  <a:lnTo>
                    <a:pt x="859536" y="286512"/>
                  </a:lnTo>
                  <a:lnTo>
                    <a:pt x="850392" y="271272"/>
                  </a:lnTo>
                  <a:lnTo>
                    <a:pt x="844296" y="252984"/>
                  </a:lnTo>
                  <a:lnTo>
                    <a:pt x="838200" y="237744"/>
                  </a:lnTo>
                  <a:lnTo>
                    <a:pt x="832104" y="201168"/>
                  </a:lnTo>
                  <a:lnTo>
                    <a:pt x="835152" y="185928"/>
                  </a:lnTo>
                  <a:lnTo>
                    <a:pt x="838200" y="167640"/>
                  </a:lnTo>
                  <a:lnTo>
                    <a:pt x="844296" y="152400"/>
                  </a:lnTo>
                  <a:lnTo>
                    <a:pt x="850392" y="134112"/>
                  </a:lnTo>
                  <a:lnTo>
                    <a:pt x="859536" y="118872"/>
                  </a:lnTo>
                  <a:lnTo>
                    <a:pt x="871728" y="106680"/>
                  </a:lnTo>
                  <a:lnTo>
                    <a:pt x="883920" y="91440"/>
                  </a:lnTo>
                  <a:lnTo>
                    <a:pt x="914400" y="67056"/>
                  </a:lnTo>
                  <a:lnTo>
                    <a:pt x="950976" y="48768"/>
                  </a:lnTo>
                  <a:lnTo>
                    <a:pt x="969264" y="42672"/>
                  </a:lnTo>
                  <a:lnTo>
                    <a:pt x="1011936" y="30480"/>
                  </a:lnTo>
                  <a:lnTo>
                    <a:pt x="1036320" y="30480"/>
                  </a:lnTo>
                  <a:lnTo>
                    <a:pt x="1057656" y="27432"/>
                  </a:lnTo>
                  <a:lnTo>
                    <a:pt x="1082040" y="30480"/>
                  </a:lnTo>
                  <a:lnTo>
                    <a:pt x="1103376" y="30480"/>
                  </a:lnTo>
                  <a:lnTo>
                    <a:pt x="1167384" y="48768"/>
                  </a:lnTo>
                  <a:lnTo>
                    <a:pt x="1185672" y="57912"/>
                  </a:lnTo>
                  <a:lnTo>
                    <a:pt x="1203960" y="70104"/>
                  </a:lnTo>
                  <a:lnTo>
                    <a:pt x="1219200" y="79248"/>
                  </a:lnTo>
                  <a:lnTo>
                    <a:pt x="1258824" y="121920"/>
                  </a:lnTo>
                  <a:lnTo>
                    <a:pt x="1280160" y="167640"/>
                  </a:lnTo>
                  <a:lnTo>
                    <a:pt x="1283208" y="185928"/>
                  </a:lnTo>
                  <a:lnTo>
                    <a:pt x="1283208" y="140208"/>
                  </a:lnTo>
                  <a:lnTo>
                    <a:pt x="1255776" y="97536"/>
                  </a:lnTo>
                  <a:lnTo>
                    <a:pt x="1210056" y="57912"/>
                  </a:lnTo>
                  <a:lnTo>
                    <a:pt x="1170432" y="36576"/>
                  </a:lnTo>
                  <a:lnTo>
                    <a:pt x="1138415" y="27432"/>
                  </a:lnTo>
                  <a:lnTo>
                    <a:pt x="1106424" y="18288"/>
                  </a:lnTo>
                  <a:lnTo>
                    <a:pt x="1082040" y="15240"/>
                  </a:lnTo>
                  <a:lnTo>
                    <a:pt x="1033272" y="15240"/>
                  </a:lnTo>
                  <a:lnTo>
                    <a:pt x="987552" y="24384"/>
                  </a:lnTo>
                  <a:lnTo>
                    <a:pt x="944880" y="36576"/>
                  </a:lnTo>
                  <a:lnTo>
                    <a:pt x="890016" y="70104"/>
                  </a:lnTo>
                  <a:lnTo>
                    <a:pt x="850392" y="112776"/>
                  </a:lnTo>
                  <a:lnTo>
                    <a:pt x="832104" y="146304"/>
                  </a:lnTo>
                  <a:lnTo>
                    <a:pt x="822744" y="184365"/>
                  </a:lnTo>
                  <a:lnTo>
                    <a:pt x="813308" y="179832"/>
                  </a:lnTo>
                  <a:lnTo>
                    <a:pt x="749808" y="149352"/>
                  </a:lnTo>
                  <a:lnTo>
                    <a:pt x="749808" y="179832"/>
                  </a:lnTo>
                  <a:lnTo>
                    <a:pt x="490728" y="179832"/>
                  </a:lnTo>
                  <a:lnTo>
                    <a:pt x="490728" y="195072"/>
                  </a:lnTo>
                  <a:lnTo>
                    <a:pt x="749808" y="195072"/>
                  </a:lnTo>
                  <a:lnTo>
                    <a:pt x="749808" y="225552"/>
                  </a:lnTo>
                  <a:lnTo>
                    <a:pt x="808418" y="195072"/>
                  </a:lnTo>
                  <a:lnTo>
                    <a:pt x="822236" y="187896"/>
                  </a:lnTo>
                  <a:lnTo>
                    <a:pt x="819912" y="204216"/>
                  </a:lnTo>
                  <a:lnTo>
                    <a:pt x="826008" y="240792"/>
                  </a:lnTo>
                  <a:lnTo>
                    <a:pt x="838200" y="277368"/>
                  </a:lnTo>
                  <a:lnTo>
                    <a:pt x="874776" y="323088"/>
                  </a:lnTo>
                  <a:lnTo>
                    <a:pt x="926592" y="359664"/>
                  </a:lnTo>
                  <a:lnTo>
                    <a:pt x="987552" y="381000"/>
                  </a:lnTo>
                  <a:lnTo>
                    <a:pt x="1033272" y="390144"/>
                  </a:lnTo>
                  <a:lnTo>
                    <a:pt x="1082040" y="390144"/>
                  </a:lnTo>
                  <a:lnTo>
                    <a:pt x="1106424" y="387096"/>
                  </a:lnTo>
                  <a:lnTo>
                    <a:pt x="1127760" y="381000"/>
                  </a:lnTo>
                  <a:lnTo>
                    <a:pt x="1139939" y="377952"/>
                  </a:lnTo>
                  <a:lnTo>
                    <a:pt x="1191768" y="359664"/>
                  </a:lnTo>
                  <a:lnTo>
                    <a:pt x="1240536" y="323088"/>
                  </a:lnTo>
                  <a:lnTo>
                    <a:pt x="1267968" y="292608"/>
                  </a:lnTo>
                  <a:lnTo>
                    <a:pt x="1286256" y="259080"/>
                  </a:lnTo>
                  <a:lnTo>
                    <a:pt x="1295400" y="222504"/>
                  </a:lnTo>
                  <a:lnTo>
                    <a:pt x="1295400" y="182880"/>
                  </a:lnTo>
                  <a:close/>
                </a:path>
                <a:path w="2268220" h="390525">
                  <a:moveTo>
                    <a:pt x="2267712" y="167640"/>
                  </a:moveTo>
                  <a:lnTo>
                    <a:pt x="2264664" y="149352"/>
                  </a:lnTo>
                  <a:lnTo>
                    <a:pt x="2258568" y="131064"/>
                  </a:lnTo>
                  <a:lnTo>
                    <a:pt x="2255520" y="124968"/>
                  </a:lnTo>
                  <a:lnTo>
                    <a:pt x="2255520" y="170688"/>
                  </a:lnTo>
                  <a:lnTo>
                    <a:pt x="2255520" y="204216"/>
                  </a:lnTo>
                  <a:lnTo>
                    <a:pt x="2249424" y="222504"/>
                  </a:lnTo>
                  <a:lnTo>
                    <a:pt x="2246376" y="237744"/>
                  </a:lnTo>
                  <a:lnTo>
                    <a:pt x="2237232" y="256032"/>
                  </a:lnTo>
                  <a:lnTo>
                    <a:pt x="2228088" y="271272"/>
                  </a:lnTo>
                  <a:lnTo>
                    <a:pt x="2215896" y="283464"/>
                  </a:lnTo>
                  <a:lnTo>
                    <a:pt x="2203704" y="298704"/>
                  </a:lnTo>
                  <a:lnTo>
                    <a:pt x="2173224" y="323088"/>
                  </a:lnTo>
                  <a:lnTo>
                    <a:pt x="2136648" y="341376"/>
                  </a:lnTo>
                  <a:lnTo>
                    <a:pt x="2118360" y="347472"/>
                  </a:lnTo>
                  <a:lnTo>
                    <a:pt x="2075688" y="359664"/>
                  </a:lnTo>
                  <a:lnTo>
                    <a:pt x="2054352" y="359664"/>
                  </a:lnTo>
                  <a:lnTo>
                    <a:pt x="2029968" y="362712"/>
                  </a:lnTo>
                  <a:lnTo>
                    <a:pt x="2005584" y="359664"/>
                  </a:lnTo>
                  <a:lnTo>
                    <a:pt x="1984248" y="359664"/>
                  </a:lnTo>
                  <a:lnTo>
                    <a:pt x="1941576" y="347472"/>
                  </a:lnTo>
                  <a:lnTo>
                    <a:pt x="1923288" y="341376"/>
                  </a:lnTo>
                  <a:lnTo>
                    <a:pt x="1901952" y="332232"/>
                  </a:lnTo>
                  <a:lnTo>
                    <a:pt x="1886712" y="320040"/>
                  </a:lnTo>
                  <a:lnTo>
                    <a:pt x="1868424" y="310896"/>
                  </a:lnTo>
                  <a:lnTo>
                    <a:pt x="1840992" y="283464"/>
                  </a:lnTo>
                  <a:lnTo>
                    <a:pt x="1831848" y="268224"/>
                  </a:lnTo>
                  <a:lnTo>
                    <a:pt x="1822704" y="256032"/>
                  </a:lnTo>
                  <a:lnTo>
                    <a:pt x="1813560" y="237744"/>
                  </a:lnTo>
                  <a:lnTo>
                    <a:pt x="1810512" y="222504"/>
                  </a:lnTo>
                  <a:lnTo>
                    <a:pt x="1804416" y="204216"/>
                  </a:lnTo>
                  <a:lnTo>
                    <a:pt x="1804416" y="192278"/>
                  </a:lnTo>
                  <a:lnTo>
                    <a:pt x="1816608" y="185928"/>
                  </a:lnTo>
                  <a:lnTo>
                    <a:pt x="1804416" y="180086"/>
                  </a:lnTo>
                  <a:lnTo>
                    <a:pt x="1804416" y="170688"/>
                  </a:lnTo>
                  <a:lnTo>
                    <a:pt x="1810512" y="152400"/>
                  </a:lnTo>
                  <a:lnTo>
                    <a:pt x="1813560" y="134112"/>
                  </a:lnTo>
                  <a:lnTo>
                    <a:pt x="1831848" y="103632"/>
                  </a:lnTo>
                  <a:lnTo>
                    <a:pt x="1844040" y="91440"/>
                  </a:lnTo>
                  <a:lnTo>
                    <a:pt x="1856232" y="76200"/>
                  </a:lnTo>
                  <a:lnTo>
                    <a:pt x="1886712" y="51816"/>
                  </a:lnTo>
                  <a:lnTo>
                    <a:pt x="1923288" y="33528"/>
                  </a:lnTo>
                  <a:lnTo>
                    <a:pt x="1984248" y="15240"/>
                  </a:lnTo>
                  <a:lnTo>
                    <a:pt x="2008632" y="12192"/>
                  </a:lnTo>
                  <a:lnTo>
                    <a:pt x="2054352" y="12192"/>
                  </a:lnTo>
                  <a:lnTo>
                    <a:pt x="2139696" y="33528"/>
                  </a:lnTo>
                  <a:lnTo>
                    <a:pt x="2173224" y="51816"/>
                  </a:lnTo>
                  <a:lnTo>
                    <a:pt x="2218944" y="91440"/>
                  </a:lnTo>
                  <a:lnTo>
                    <a:pt x="2246376" y="137160"/>
                  </a:lnTo>
                  <a:lnTo>
                    <a:pt x="2255520" y="170688"/>
                  </a:lnTo>
                  <a:lnTo>
                    <a:pt x="2255520" y="124968"/>
                  </a:lnTo>
                  <a:lnTo>
                    <a:pt x="2228088" y="82296"/>
                  </a:lnTo>
                  <a:lnTo>
                    <a:pt x="2197608" y="54864"/>
                  </a:lnTo>
                  <a:lnTo>
                    <a:pt x="2161032" y="30480"/>
                  </a:lnTo>
                  <a:lnTo>
                    <a:pt x="2110740" y="12192"/>
                  </a:lnTo>
                  <a:lnTo>
                    <a:pt x="2078736" y="3048"/>
                  </a:lnTo>
                  <a:lnTo>
                    <a:pt x="2054352" y="0"/>
                  </a:lnTo>
                  <a:lnTo>
                    <a:pt x="2005584" y="0"/>
                  </a:lnTo>
                  <a:lnTo>
                    <a:pt x="1917192" y="21336"/>
                  </a:lnTo>
                  <a:lnTo>
                    <a:pt x="1877568" y="42672"/>
                  </a:lnTo>
                  <a:lnTo>
                    <a:pt x="1847088" y="67056"/>
                  </a:lnTo>
                  <a:lnTo>
                    <a:pt x="1819656" y="97536"/>
                  </a:lnTo>
                  <a:lnTo>
                    <a:pt x="1801368" y="131064"/>
                  </a:lnTo>
                  <a:lnTo>
                    <a:pt x="1792224" y="167640"/>
                  </a:lnTo>
                  <a:lnTo>
                    <a:pt x="1792224" y="174231"/>
                  </a:lnTo>
                  <a:lnTo>
                    <a:pt x="1740408" y="149352"/>
                  </a:lnTo>
                  <a:lnTo>
                    <a:pt x="1740408" y="179832"/>
                  </a:lnTo>
                  <a:lnTo>
                    <a:pt x="1310640" y="179832"/>
                  </a:lnTo>
                  <a:lnTo>
                    <a:pt x="1310640" y="195072"/>
                  </a:lnTo>
                  <a:lnTo>
                    <a:pt x="1740408" y="195072"/>
                  </a:lnTo>
                  <a:lnTo>
                    <a:pt x="1740408" y="225552"/>
                  </a:lnTo>
                  <a:lnTo>
                    <a:pt x="1792224" y="198615"/>
                  </a:lnTo>
                  <a:lnTo>
                    <a:pt x="1792224" y="207264"/>
                  </a:lnTo>
                  <a:lnTo>
                    <a:pt x="1810512" y="262128"/>
                  </a:lnTo>
                  <a:lnTo>
                    <a:pt x="1822704" y="277368"/>
                  </a:lnTo>
                  <a:lnTo>
                    <a:pt x="1831848" y="292608"/>
                  </a:lnTo>
                  <a:lnTo>
                    <a:pt x="1862328" y="320040"/>
                  </a:lnTo>
                  <a:lnTo>
                    <a:pt x="1898904" y="344424"/>
                  </a:lnTo>
                  <a:lnTo>
                    <a:pt x="1981200" y="371856"/>
                  </a:lnTo>
                  <a:lnTo>
                    <a:pt x="2005584" y="374904"/>
                  </a:lnTo>
                  <a:lnTo>
                    <a:pt x="2054352" y="374904"/>
                  </a:lnTo>
                  <a:lnTo>
                    <a:pt x="2078736" y="371856"/>
                  </a:lnTo>
                  <a:lnTo>
                    <a:pt x="2110740" y="362712"/>
                  </a:lnTo>
                  <a:lnTo>
                    <a:pt x="2142744" y="353568"/>
                  </a:lnTo>
                  <a:lnTo>
                    <a:pt x="2182368" y="332232"/>
                  </a:lnTo>
                  <a:lnTo>
                    <a:pt x="2212848" y="307848"/>
                  </a:lnTo>
                  <a:lnTo>
                    <a:pt x="2240280" y="277368"/>
                  </a:lnTo>
                  <a:lnTo>
                    <a:pt x="2249424" y="259080"/>
                  </a:lnTo>
                  <a:lnTo>
                    <a:pt x="2258568" y="243840"/>
                  </a:lnTo>
                  <a:lnTo>
                    <a:pt x="2264664" y="225552"/>
                  </a:lnTo>
                  <a:lnTo>
                    <a:pt x="2267712" y="207264"/>
                  </a:lnTo>
                  <a:lnTo>
                    <a:pt x="2267712" y="16764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68296" y="5035296"/>
              <a:ext cx="822960" cy="207645"/>
            </a:xfrm>
            <a:custGeom>
              <a:avLst/>
              <a:gdLst/>
              <a:ahLst/>
              <a:cxnLst/>
              <a:rect l="l" t="t" r="r" b="b"/>
              <a:pathLst>
                <a:path w="822960" h="207645">
                  <a:moveTo>
                    <a:pt x="807720" y="188975"/>
                  </a:moveTo>
                  <a:lnTo>
                    <a:pt x="810768" y="198119"/>
                  </a:lnTo>
                  <a:lnTo>
                    <a:pt x="810768" y="207263"/>
                  </a:lnTo>
                  <a:lnTo>
                    <a:pt x="822960" y="207263"/>
                  </a:lnTo>
                  <a:lnTo>
                    <a:pt x="822960" y="192023"/>
                  </a:lnTo>
                  <a:lnTo>
                    <a:pt x="810768" y="192023"/>
                  </a:lnTo>
                  <a:lnTo>
                    <a:pt x="807720" y="188975"/>
                  </a:lnTo>
                  <a:close/>
                </a:path>
                <a:path w="822960" h="207645">
                  <a:moveTo>
                    <a:pt x="0" y="106679"/>
                  </a:moveTo>
                  <a:lnTo>
                    <a:pt x="0" y="192023"/>
                  </a:lnTo>
                  <a:lnTo>
                    <a:pt x="67056" y="143255"/>
                  </a:lnTo>
                  <a:lnTo>
                    <a:pt x="61468" y="140207"/>
                  </a:lnTo>
                  <a:lnTo>
                    <a:pt x="33528" y="140207"/>
                  </a:lnTo>
                  <a:lnTo>
                    <a:pt x="21336" y="134111"/>
                  </a:lnTo>
                  <a:lnTo>
                    <a:pt x="27431" y="121919"/>
                  </a:lnTo>
                  <a:lnTo>
                    <a:pt x="27431" y="121642"/>
                  </a:lnTo>
                  <a:lnTo>
                    <a:pt x="0" y="106679"/>
                  </a:lnTo>
                  <a:close/>
                </a:path>
                <a:path w="822960" h="207645">
                  <a:moveTo>
                    <a:pt x="536448" y="12191"/>
                  </a:moveTo>
                  <a:lnTo>
                    <a:pt x="445008" y="12191"/>
                  </a:lnTo>
                  <a:lnTo>
                    <a:pt x="484631" y="18287"/>
                  </a:lnTo>
                  <a:lnTo>
                    <a:pt x="521208" y="21335"/>
                  </a:lnTo>
                  <a:lnTo>
                    <a:pt x="557784" y="30479"/>
                  </a:lnTo>
                  <a:lnTo>
                    <a:pt x="624840" y="48767"/>
                  </a:lnTo>
                  <a:lnTo>
                    <a:pt x="658368" y="60959"/>
                  </a:lnTo>
                  <a:lnTo>
                    <a:pt x="685800" y="76199"/>
                  </a:lnTo>
                  <a:lnTo>
                    <a:pt x="713232" y="88391"/>
                  </a:lnTo>
                  <a:lnTo>
                    <a:pt x="737616" y="103631"/>
                  </a:lnTo>
                  <a:lnTo>
                    <a:pt x="758952" y="121919"/>
                  </a:lnTo>
                  <a:lnTo>
                    <a:pt x="777240" y="137159"/>
                  </a:lnTo>
                  <a:lnTo>
                    <a:pt x="792480" y="155447"/>
                  </a:lnTo>
                  <a:lnTo>
                    <a:pt x="810768" y="192023"/>
                  </a:lnTo>
                  <a:lnTo>
                    <a:pt x="822960" y="192023"/>
                  </a:lnTo>
                  <a:lnTo>
                    <a:pt x="822960" y="185927"/>
                  </a:lnTo>
                  <a:lnTo>
                    <a:pt x="819912" y="185927"/>
                  </a:lnTo>
                  <a:lnTo>
                    <a:pt x="813816" y="167639"/>
                  </a:lnTo>
                  <a:lnTo>
                    <a:pt x="801624" y="149351"/>
                  </a:lnTo>
                  <a:lnTo>
                    <a:pt x="801624" y="146303"/>
                  </a:lnTo>
                  <a:lnTo>
                    <a:pt x="768096" y="112775"/>
                  </a:lnTo>
                  <a:lnTo>
                    <a:pt x="691896" y="64007"/>
                  </a:lnTo>
                  <a:lnTo>
                    <a:pt x="630936" y="36575"/>
                  </a:lnTo>
                  <a:lnTo>
                    <a:pt x="594360" y="27431"/>
                  </a:lnTo>
                  <a:lnTo>
                    <a:pt x="560832" y="18287"/>
                  </a:lnTo>
                  <a:lnTo>
                    <a:pt x="536448" y="12191"/>
                  </a:lnTo>
                  <a:close/>
                </a:path>
                <a:path w="822960" h="207645">
                  <a:moveTo>
                    <a:pt x="27431" y="121642"/>
                  </a:moveTo>
                  <a:lnTo>
                    <a:pt x="27431" y="121919"/>
                  </a:lnTo>
                  <a:lnTo>
                    <a:pt x="21336" y="134111"/>
                  </a:lnTo>
                  <a:lnTo>
                    <a:pt x="33528" y="140207"/>
                  </a:lnTo>
                  <a:lnTo>
                    <a:pt x="39515" y="128233"/>
                  </a:lnTo>
                  <a:lnTo>
                    <a:pt x="39116" y="128015"/>
                  </a:lnTo>
                  <a:lnTo>
                    <a:pt x="36576" y="128015"/>
                  </a:lnTo>
                  <a:lnTo>
                    <a:pt x="37580" y="127178"/>
                  </a:lnTo>
                  <a:lnTo>
                    <a:pt x="27431" y="121642"/>
                  </a:lnTo>
                  <a:close/>
                </a:path>
                <a:path w="822960" h="207645">
                  <a:moveTo>
                    <a:pt x="39515" y="128233"/>
                  </a:moveTo>
                  <a:lnTo>
                    <a:pt x="33528" y="140207"/>
                  </a:lnTo>
                  <a:lnTo>
                    <a:pt x="61468" y="140207"/>
                  </a:lnTo>
                  <a:lnTo>
                    <a:pt x="39515" y="128233"/>
                  </a:lnTo>
                  <a:close/>
                </a:path>
                <a:path w="822960" h="207645">
                  <a:moveTo>
                    <a:pt x="39624" y="128015"/>
                  </a:moveTo>
                  <a:lnTo>
                    <a:pt x="39116" y="128015"/>
                  </a:lnTo>
                  <a:lnTo>
                    <a:pt x="39515" y="128233"/>
                  </a:lnTo>
                  <a:lnTo>
                    <a:pt x="39624" y="128015"/>
                  </a:lnTo>
                  <a:close/>
                </a:path>
                <a:path w="822960" h="207645">
                  <a:moveTo>
                    <a:pt x="37580" y="127178"/>
                  </a:moveTo>
                  <a:lnTo>
                    <a:pt x="36576" y="128015"/>
                  </a:lnTo>
                  <a:lnTo>
                    <a:pt x="39116" y="128015"/>
                  </a:lnTo>
                  <a:lnTo>
                    <a:pt x="37580" y="127178"/>
                  </a:lnTo>
                  <a:close/>
                </a:path>
                <a:path w="822960" h="207645">
                  <a:moveTo>
                    <a:pt x="448056" y="0"/>
                  </a:moveTo>
                  <a:lnTo>
                    <a:pt x="368808" y="0"/>
                  </a:lnTo>
                  <a:lnTo>
                    <a:pt x="332231" y="3047"/>
                  </a:lnTo>
                  <a:lnTo>
                    <a:pt x="292608" y="9143"/>
                  </a:lnTo>
                  <a:lnTo>
                    <a:pt x="219456" y="24383"/>
                  </a:lnTo>
                  <a:lnTo>
                    <a:pt x="124968" y="57911"/>
                  </a:lnTo>
                  <a:lnTo>
                    <a:pt x="70104" y="88391"/>
                  </a:lnTo>
                  <a:lnTo>
                    <a:pt x="30480" y="118871"/>
                  </a:lnTo>
                  <a:lnTo>
                    <a:pt x="27431" y="118871"/>
                  </a:lnTo>
                  <a:lnTo>
                    <a:pt x="27431" y="121642"/>
                  </a:lnTo>
                  <a:lnTo>
                    <a:pt x="37580" y="127178"/>
                  </a:lnTo>
                  <a:lnTo>
                    <a:pt x="54864" y="112775"/>
                  </a:lnTo>
                  <a:lnTo>
                    <a:pt x="76200" y="97535"/>
                  </a:lnTo>
                  <a:lnTo>
                    <a:pt x="128016" y="70103"/>
                  </a:lnTo>
                  <a:lnTo>
                    <a:pt x="188976" y="45719"/>
                  </a:lnTo>
                  <a:lnTo>
                    <a:pt x="259080" y="27431"/>
                  </a:lnTo>
                  <a:lnTo>
                    <a:pt x="332231" y="15239"/>
                  </a:lnTo>
                  <a:lnTo>
                    <a:pt x="368808" y="12191"/>
                  </a:lnTo>
                  <a:lnTo>
                    <a:pt x="536448" y="12191"/>
                  </a:lnTo>
                  <a:lnTo>
                    <a:pt x="524256" y="9143"/>
                  </a:lnTo>
                  <a:lnTo>
                    <a:pt x="484631" y="3047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983739" y="5327395"/>
            <a:ext cx="4688205" cy="1109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44165">
              <a:lnSpc>
                <a:spcPct val="100000"/>
              </a:lnSpc>
              <a:spcBef>
                <a:spcPts val="90"/>
              </a:spcBef>
            </a:pPr>
            <a:r>
              <a:rPr sz="2000" b="1" i="1" spc="-5" dirty="0">
                <a:solidFill>
                  <a:srgbClr val="000065"/>
                </a:solidFill>
                <a:latin typeface="Arial"/>
                <a:cs typeface="Arial"/>
              </a:rPr>
              <a:t>Until</a:t>
            </a:r>
            <a:r>
              <a:rPr sz="2000" b="1" i="1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0065"/>
                </a:solidFill>
                <a:latin typeface="Arial"/>
                <a:cs typeface="Arial"/>
              </a:rPr>
              <a:t>(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do-while</a:t>
            </a:r>
            <a:r>
              <a:rPr sz="2000" b="1" i="1" spc="-5" dirty="0">
                <a:solidFill>
                  <a:srgbClr val="000065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An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arrow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link)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represents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control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0000FF"/>
                </a:solidFill>
                <a:latin typeface="Arial MT"/>
                <a:cs typeface="Arial MT"/>
              </a:rPr>
              <a:t>flow</a:t>
            </a:r>
            <a:r>
              <a:rPr sz="2000" spc="-35" dirty="0">
                <a:solidFill>
                  <a:srgbClr val="000065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035" y="2212339"/>
            <a:ext cx="765492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0065"/>
              </a:buClr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F94B1B"/>
                </a:solidFill>
                <a:latin typeface="Times New Roman"/>
                <a:cs typeface="Times New Roman"/>
              </a:rPr>
              <a:t>Each </a:t>
            </a:r>
            <a:r>
              <a:rPr sz="2800" spc="5" dirty="0">
                <a:solidFill>
                  <a:srgbClr val="F94B1B"/>
                </a:solidFill>
                <a:latin typeface="Times New Roman"/>
                <a:cs typeface="Times New Roman"/>
              </a:rPr>
              <a:t>circle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node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(represents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one or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more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procedural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statements</a:t>
            </a:r>
            <a:r>
              <a:rPr sz="28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--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r>
              <a:rPr sz="2800" spc="-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process</a:t>
            </a:r>
            <a:r>
              <a:rPr sz="28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boxes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decision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diamond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can map into a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single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800" spc="-1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conditional</a:t>
            </a:r>
            <a:r>
              <a:rPr sz="28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called</a:t>
            </a:r>
            <a:r>
              <a:rPr sz="2800" spc="-7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800" spc="-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predicate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 marL="356870" marR="467359" indent="-344805">
              <a:lnSpc>
                <a:spcPct val="100000"/>
              </a:lnSpc>
              <a:spcBef>
                <a:spcPts val="670"/>
              </a:spcBef>
              <a:buClr>
                <a:srgbClr val="000065"/>
              </a:buClr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Arrows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are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called</a:t>
            </a:r>
            <a:r>
              <a:rPr sz="2800" spc="-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edges</a:t>
            </a:r>
            <a:r>
              <a:rPr sz="2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28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must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terminate</a:t>
            </a:r>
            <a:r>
              <a:rPr sz="28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 </a:t>
            </a:r>
            <a:r>
              <a:rPr sz="2800" spc="-6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  <a:p>
            <a:pPr marL="356870" marR="820419" indent="-344805">
              <a:lnSpc>
                <a:spcPct val="100000"/>
              </a:lnSpc>
              <a:spcBef>
                <a:spcPts val="675"/>
              </a:spcBef>
              <a:buClr>
                <a:srgbClr val="000065"/>
              </a:buClr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Areas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bounded</a:t>
            </a:r>
            <a:r>
              <a:rPr sz="2800" spc="-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by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edges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are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called </a:t>
            </a:r>
            <a:r>
              <a:rPr sz="2800" spc="-6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regions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including</a:t>
            </a:r>
            <a:r>
              <a:rPr sz="28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8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area</a:t>
            </a:r>
            <a:r>
              <a:rPr sz="2800" spc="-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outside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800" spc="-1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graph)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1508" y="886460"/>
            <a:ext cx="67976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Nodes,</a:t>
            </a:r>
            <a:r>
              <a:rPr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Edges,</a:t>
            </a:r>
            <a:r>
              <a:rPr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And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Regions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732" y="904748"/>
            <a:ext cx="51828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Flowchart</a:t>
            </a:r>
            <a:r>
              <a:rPr sz="3200" b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And</a:t>
            </a:r>
            <a:r>
              <a:rPr sz="3200" b="1" spc="60" dirty="0"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Flow</a:t>
            </a:r>
            <a:r>
              <a:rPr sz="32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Graph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52600" y="1898904"/>
            <a:ext cx="3514725" cy="4654550"/>
            <a:chOff x="1752600" y="1898904"/>
            <a:chExt cx="3514725" cy="4654550"/>
          </a:xfrm>
        </p:grpSpPr>
        <p:sp>
          <p:nvSpPr>
            <p:cNvPr id="4" name="object 4"/>
            <p:cNvSpPr/>
            <p:nvPr/>
          </p:nvSpPr>
          <p:spPr>
            <a:xfrm>
              <a:off x="2014728" y="2279903"/>
              <a:ext cx="3252470" cy="3886200"/>
            </a:xfrm>
            <a:custGeom>
              <a:avLst/>
              <a:gdLst/>
              <a:ahLst/>
              <a:cxnLst/>
              <a:rect l="l" t="t" r="r" b="b"/>
              <a:pathLst>
                <a:path w="3252470" h="3886200">
                  <a:moveTo>
                    <a:pt x="890016" y="2749296"/>
                  </a:moveTo>
                  <a:lnTo>
                    <a:pt x="874776" y="2749296"/>
                  </a:lnTo>
                  <a:lnTo>
                    <a:pt x="874776" y="2764536"/>
                  </a:lnTo>
                  <a:lnTo>
                    <a:pt x="874776" y="3041904"/>
                  </a:lnTo>
                  <a:lnTo>
                    <a:pt x="15240" y="3041904"/>
                  </a:lnTo>
                  <a:lnTo>
                    <a:pt x="15240" y="2764536"/>
                  </a:lnTo>
                  <a:lnTo>
                    <a:pt x="874776" y="2764536"/>
                  </a:lnTo>
                  <a:lnTo>
                    <a:pt x="874776" y="2749296"/>
                  </a:lnTo>
                  <a:lnTo>
                    <a:pt x="0" y="2749296"/>
                  </a:lnTo>
                  <a:lnTo>
                    <a:pt x="0" y="3054096"/>
                  </a:lnTo>
                  <a:lnTo>
                    <a:pt x="890016" y="3054096"/>
                  </a:lnTo>
                  <a:lnTo>
                    <a:pt x="890016" y="3048000"/>
                  </a:lnTo>
                  <a:lnTo>
                    <a:pt x="890016" y="3041904"/>
                  </a:lnTo>
                  <a:lnTo>
                    <a:pt x="890016" y="2764536"/>
                  </a:lnTo>
                  <a:lnTo>
                    <a:pt x="890016" y="2758440"/>
                  </a:lnTo>
                  <a:lnTo>
                    <a:pt x="890016" y="2749296"/>
                  </a:lnTo>
                  <a:close/>
                </a:path>
                <a:path w="3252470" h="3886200">
                  <a:moveTo>
                    <a:pt x="2261616" y="896112"/>
                  </a:moveTo>
                  <a:lnTo>
                    <a:pt x="2246376" y="896112"/>
                  </a:lnTo>
                  <a:lnTo>
                    <a:pt x="2246376" y="908304"/>
                  </a:lnTo>
                  <a:lnTo>
                    <a:pt x="2246376" y="1185672"/>
                  </a:lnTo>
                  <a:lnTo>
                    <a:pt x="1386840" y="1185672"/>
                  </a:lnTo>
                  <a:lnTo>
                    <a:pt x="1386840" y="908304"/>
                  </a:lnTo>
                  <a:lnTo>
                    <a:pt x="2246376" y="908304"/>
                  </a:lnTo>
                  <a:lnTo>
                    <a:pt x="2246376" y="896112"/>
                  </a:lnTo>
                  <a:lnTo>
                    <a:pt x="1371600" y="896112"/>
                  </a:lnTo>
                  <a:lnTo>
                    <a:pt x="1371600" y="1200912"/>
                  </a:lnTo>
                  <a:lnTo>
                    <a:pt x="2261616" y="1200912"/>
                  </a:lnTo>
                  <a:lnTo>
                    <a:pt x="2261616" y="1194816"/>
                  </a:lnTo>
                  <a:lnTo>
                    <a:pt x="2261616" y="1185672"/>
                  </a:lnTo>
                  <a:lnTo>
                    <a:pt x="2261616" y="908304"/>
                  </a:lnTo>
                  <a:lnTo>
                    <a:pt x="2261616" y="902208"/>
                  </a:lnTo>
                  <a:lnTo>
                    <a:pt x="2261616" y="896112"/>
                  </a:lnTo>
                  <a:close/>
                </a:path>
                <a:path w="3252470" h="3886200">
                  <a:moveTo>
                    <a:pt x="3252216" y="0"/>
                  </a:moveTo>
                  <a:lnTo>
                    <a:pt x="3236963" y="0"/>
                  </a:lnTo>
                  <a:lnTo>
                    <a:pt x="3236963" y="3886200"/>
                  </a:lnTo>
                  <a:lnTo>
                    <a:pt x="3252216" y="3886200"/>
                  </a:lnTo>
                  <a:lnTo>
                    <a:pt x="3252216" y="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3904" y="2953512"/>
              <a:ext cx="76200" cy="2072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25624" y="2243327"/>
              <a:ext cx="2932430" cy="3932554"/>
            </a:xfrm>
            <a:custGeom>
              <a:avLst/>
              <a:gdLst/>
              <a:ahLst/>
              <a:cxnLst/>
              <a:rect l="l" t="t" r="r" b="b"/>
              <a:pathLst>
                <a:path w="2932429" h="3932554">
                  <a:moveTo>
                    <a:pt x="76200" y="2697480"/>
                  </a:moveTo>
                  <a:lnTo>
                    <a:pt x="45720" y="2697480"/>
                  </a:lnTo>
                  <a:lnTo>
                    <a:pt x="45720" y="2261628"/>
                  </a:lnTo>
                  <a:lnTo>
                    <a:pt x="30480" y="2261628"/>
                  </a:lnTo>
                  <a:lnTo>
                    <a:pt x="30480" y="2697480"/>
                  </a:lnTo>
                  <a:lnTo>
                    <a:pt x="0" y="2697480"/>
                  </a:lnTo>
                  <a:lnTo>
                    <a:pt x="36576" y="2773680"/>
                  </a:lnTo>
                  <a:lnTo>
                    <a:pt x="69850" y="2709672"/>
                  </a:lnTo>
                  <a:lnTo>
                    <a:pt x="76200" y="2697480"/>
                  </a:lnTo>
                  <a:close/>
                </a:path>
                <a:path w="2932429" h="3932554">
                  <a:moveTo>
                    <a:pt x="1295400" y="3136392"/>
                  </a:moveTo>
                  <a:lnTo>
                    <a:pt x="1283208" y="3136392"/>
                  </a:lnTo>
                  <a:lnTo>
                    <a:pt x="1283208" y="3453384"/>
                  </a:lnTo>
                  <a:lnTo>
                    <a:pt x="1295400" y="3453384"/>
                  </a:lnTo>
                  <a:lnTo>
                    <a:pt x="1295400" y="3136392"/>
                  </a:lnTo>
                  <a:close/>
                </a:path>
                <a:path w="2932429" h="3932554">
                  <a:moveTo>
                    <a:pt x="1331976" y="3459480"/>
                  </a:moveTo>
                  <a:lnTo>
                    <a:pt x="618744" y="3462477"/>
                  </a:lnTo>
                  <a:lnTo>
                    <a:pt x="618744" y="3429000"/>
                  </a:lnTo>
                  <a:lnTo>
                    <a:pt x="558749" y="3460204"/>
                  </a:lnTo>
                  <a:lnTo>
                    <a:pt x="557263" y="3459480"/>
                  </a:lnTo>
                  <a:lnTo>
                    <a:pt x="493776" y="3429000"/>
                  </a:lnTo>
                  <a:lnTo>
                    <a:pt x="493776" y="3459480"/>
                  </a:lnTo>
                  <a:lnTo>
                    <a:pt x="45720" y="3459480"/>
                  </a:lnTo>
                  <a:lnTo>
                    <a:pt x="45720" y="3121152"/>
                  </a:lnTo>
                  <a:lnTo>
                    <a:pt x="30480" y="3121152"/>
                  </a:lnTo>
                  <a:lnTo>
                    <a:pt x="30480" y="3465576"/>
                  </a:lnTo>
                  <a:lnTo>
                    <a:pt x="36576" y="3465576"/>
                  </a:lnTo>
                  <a:lnTo>
                    <a:pt x="36576" y="3471672"/>
                  </a:lnTo>
                  <a:lnTo>
                    <a:pt x="493776" y="3471672"/>
                  </a:lnTo>
                  <a:lnTo>
                    <a:pt x="493776" y="3505200"/>
                  </a:lnTo>
                  <a:lnTo>
                    <a:pt x="553745" y="3474008"/>
                  </a:lnTo>
                  <a:lnTo>
                    <a:pt x="618731" y="3505200"/>
                  </a:lnTo>
                  <a:lnTo>
                    <a:pt x="618731" y="3703320"/>
                  </a:lnTo>
                  <a:lnTo>
                    <a:pt x="630936" y="3703320"/>
                  </a:lnTo>
                  <a:lnTo>
                    <a:pt x="630936" y="3483864"/>
                  </a:lnTo>
                  <a:lnTo>
                    <a:pt x="618744" y="3483864"/>
                  </a:lnTo>
                  <a:lnTo>
                    <a:pt x="618744" y="3474720"/>
                  </a:lnTo>
                  <a:lnTo>
                    <a:pt x="1331976" y="3471672"/>
                  </a:lnTo>
                  <a:lnTo>
                    <a:pt x="1331976" y="3459480"/>
                  </a:lnTo>
                  <a:close/>
                </a:path>
                <a:path w="2932429" h="3932554">
                  <a:moveTo>
                    <a:pt x="1551432" y="3715512"/>
                  </a:moveTo>
                  <a:lnTo>
                    <a:pt x="1538732" y="3709416"/>
                  </a:lnTo>
                  <a:lnTo>
                    <a:pt x="1475232" y="3678936"/>
                  </a:lnTo>
                  <a:lnTo>
                    <a:pt x="1475232" y="3709416"/>
                  </a:lnTo>
                  <a:lnTo>
                    <a:pt x="597408" y="3709416"/>
                  </a:lnTo>
                  <a:lnTo>
                    <a:pt x="597408" y="3721608"/>
                  </a:lnTo>
                  <a:lnTo>
                    <a:pt x="1475232" y="3721608"/>
                  </a:lnTo>
                  <a:lnTo>
                    <a:pt x="1475232" y="3755136"/>
                  </a:lnTo>
                  <a:lnTo>
                    <a:pt x="1539697" y="3721608"/>
                  </a:lnTo>
                  <a:lnTo>
                    <a:pt x="1551432" y="3715512"/>
                  </a:lnTo>
                  <a:close/>
                </a:path>
                <a:path w="2932429" h="3932554">
                  <a:moveTo>
                    <a:pt x="1554480" y="1478280"/>
                  </a:moveTo>
                  <a:lnTo>
                    <a:pt x="1524000" y="1478280"/>
                  </a:lnTo>
                  <a:lnTo>
                    <a:pt x="1524000" y="1261872"/>
                  </a:lnTo>
                  <a:lnTo>
                    <a:pt x="1511808" y="1261872"/>
                  </a:lnTo>
                  <a:lnTo>
                    <a:pt x="1511808" y="1478280"/>
                  </a:lnTo>
                  <a:lnTo>
                    <a:pt x="1478280" y="1478280"/>
                  </a:lnTo>
                  <a:lnTo>
                    <a:pt x="1517904" y="1554480"/>
                  </a:lnTo>
                  <a:lnTo>
                    <a:pt x="1548625" y="1490472"/>
                  </a:lnTo>
                  <a:lnTo>
                    <a:pt x="1554480" y="1478280"/>
                  </a:lnTo>
                  <a:close/>
                </a:path>
                <a:path w="2932429" h="3932554">
                  <a:moveTo>
                    <a:pt x="1627632" y="3730752"/>
                  </a:moveTo>
                  <a:lnTo>
                    <a:pt x="1615440" y="3730752"/>
                  </a:lnTo>
                  <a:lnTo>
                    <a:pt x="1615440" y="3898392"/>
                  </a:lnTo>
                  <a:lnTo>
                    <a:pt x="1627632" y="3898392"/>
                  </a:lnTo>
                  <a:lnTo>
                    <a:pt x="1627632" y="3730752"/>
                  </a:lnTo>
                  <a:close/>
                </a:path>
                <a:path w="2932429" h="3932554">
                  <a:moveTo>
                    <a:pt x="1722120" y="2785872"/>
                  </a:moveTo>
                  <a:lnTo>
                    <a:pt x="1706880" y="2785872"/>
                  </a:lnTo>
                  <a:lnTo>
                    <a:pt x="1706880" y="2801112"/>
                  </a:lnTo>
                  <a:lnTo>
                    <a:pt x="1706880" y="3078480"/>
                  </a:lnTo>
                  <a:lnTo>
                    <a:pt x="847344" y="3078480"/>
                  </a:lnTo>
                  <a:lnTo>
                    <a:pt x="847344" y="2801112"/>
                  </a:lnTo>
                  <a:lnTo>
                    <a:pt x="1240777" y="2801112"/>
                  </a:lnTo>
                  <a:lnTo>
                    <a:pt x="1246632" y="2813304"/>
                  </a:lnTo>
                  <a:lnTo>
                    <a:pt x="1252969" y="2801112"/>
                  </a:lnTo>
                  <a:lnTo>
                    <a:pt x="1706880" y="2801112"/>
                  </a:lnTo>
                  <a:lnTo>
                    <a:pt x="1706880" y="2785872"/>
                  </a:lnTo>
                  <a:lnTo>
                    <a:pt x="1260881" y="2785872"/>
                  </a:lnTo>
                  <a:lnTo>
                    <a:pt x="1279906" y="2749296"/>
                  </a:lnTo>
                  <a:lnTo>
                    <a:pt x="1286256" y="2737104"/>
                  </a:lnTo>
                  <a:lnTo>
                    <a:pt x="1252728" y="2737104"/>
                  </a:lnTo>
                  <a:lnTo>
                    <a:pt x="1252728" y="2234184"/>
                  </a:lnTo>
                  <a:lnTo>
                    <a:pt x="1240536" y="2234184"/>
                  </a:lnTo>
                  <a:lnTo>
                    <a:pt x="1240536" y="2255520"/>
                  </a:lnTo>
                  <a:lnTo>
                    <a:pt x="1045464" y="2255520"/>
                  </a:lnTo>
                  <a:lnTo>
                    <a:pt x="1032624" y="2249424"/>
                  </a:lnTo>
                  <a:lnTo>
                    <a:pt x="1014399" y="2240775"/>
                  </a:lnTo>
                  <a:lnTo>
                    <a:pt x="1014399" y="2255520"/>
                  </a:lnTo>
                  <a:lnTo>
                    <a:pt x="621779" y="2443048"/>
                  </a:lnTo>
                  <a:lnTo>
                    <a:pt x="239077" y="2261628"/>
                  </a:lnTo>
                  <a:lnTo>
                    <a:pt x="226212" y="2255520"/>
                  </a:lnTo>
                  <a:lnTo>
                    <a:pt x="239077" y="2249424"/>
                  </a:lnTo>
                  <a:lnTo>
                    <a:pt x="606463" y="2075268"/>
                  </a:lnTo>
                  <a:lnTo>
                    <a:pt x="609600" y="2081784"/>
                  </a:lnTo>
                  <a:lnTo>
                    <a:pt x="615111" y="2071166"/>
                  </a:lnTo>
                  <a:lnTo>
                    <a:pt x="621779" y="2068004"/>
                  </a:lnTo>
                  <a:lnTo>
                    <a:pt x="1014399" y="2255520"/>
                  </a:lnTo>
                  <a:lnTo>
                    <a:pt x="1014399" y="2240775"/>
                  </a:lnTo>
                  <a:lnTo>
                    <a:pt x="647458" y="2066544"/>
                  </a:lnTo>
                  <a:lnTo>
                    <a:pt x="623443" y="2055152"/>
                  </a:lnTo>
                  <a:lnTo>
                    <a:pt x="642874" y="2017776"/>
                  </a:lnTo>
                  <a:lnTo>
                    <a:pt x="649224" y="2005584"/>
                  </a:lnTo>
                  <a:lnTo>
                    <a:pt x="618744" y="2005584"/>
                  </a:lnTo>
                  <a:lnTo>
                    <a:pt x="618744" y="1764792"/>
                  </a:lnTo>
                  <a:lnTo>
                    <a:pt x="603504" y="1764792"/>
                  </a:lnTo>
                  <a:lnTo>
                    <a:pt x="603504" y="2005584"/>
                  </a:lnTo>
                  <a:lnTo>
                    <a:pt x="573024" y="2005584"/>
                  </a:lnTo>
                  <a:lnTo>
                    <a:pt x="601103" y="2064105"/>
                  </a:lnTo>
                  <a:lnTo>
                    <a:pt x="199186" y="2253589"/>
                  </a:lnTo>
                  <a:lnTo>
                    <a:pt x="39624" y="2240292"/>
                  </a:lnTo>
                  <a:lnTo>
                    <a:pt x="36576" y="2252472"/>
                  </a:lnTo>
                  <a:lnTo>
                    <a:pt x="219456" y="2267712"/>
                  </a:lnTo>
                  <a:lnTo>
                    <a:pt x="219608" y="2267089"/>
                  </a:lnTo>
                  <a:lnTo>
                    <a:pt x="621792" y="2456688"/>
                  </a:lnTo>
                  <a:lnTo>
                    <a:pt x="647458" y="2444496"/>
                  </a:lnTo>
                  <a:lnTo>
                    <a:pt x="1021080" y="2267115"/>
                  </a:lnTo>
                  <a:lnTo>
                    <a:pt x="1021080" y="2270772"/>
                  </a:lnTo>
                  <a:lnTo>
                    <a:pt x="1240536" y="2270772"/>
                  </a:lnTo>
                  <a:lnTo>
                    <a:pt x="1240536" y="2737104"/>
                  </a:lnTo>
                  <a:lnTo>
                    <a:pt x="1210056" y="2737104"/>
                  </a:lnTo>
                  <a:lnTo>
                    <a:pt x="1233462" y="2785872"/>
                  </a:lnTo>
                  <a:lnTo>
                    <a:pt x="832104" y="2785872"/>
                  </a:lnTo>
                  <a:lnTo>
                    <a:pt x="832104" y="3090672"/>
                  </a:lnTo>
                  <a:lnTo>
                    <a:pt x="1722120" y="3090672"/>
                  </a:lnTo>
                  <a:lnTo>
                    <a:pt x="1722120" y="3084576"/>
                  </a:lnTo>
                  <a:lnTo>
                    <a:pt x="1722120" y="3078480"/>
                  </a:lnTo>
                  <a:lnTo>
                    <a:pt x="1722120" y="2801112"/>
                  </a:lnTo>
                  <a:lnTo>
                    <a:pt x="1722120" y="2795016"/>
                  </a:lnTo>
                  <a:lnTo>
                    <a:pt x="1722120" y="2785872"/>
                  </a:lnTo>
                  <a:close/>
                </a:path>
                <a:path w="2932429" h="3932554">
                  <a:moveTo>
                    <a:pt x="1926336" y="1755648"/>
                  </a:moveTo>
                  <a:lnTo>
                    <a:pt x="1913496" y="1749552"/>
                  </a:lnTo>
                  <a:lnTo>
                    <a:pt x="1898230" y="1742313"/>
                  </a:lnTo>
                  <a:lnTo>
                    <a:pt x="1898230" y="1755648"/>
                  </a:lnTo>
                  <a:lnTo>
                    <a:pt x="1502664" y="1943176"/>
                  </a:lnTo>
                  <a:lnTo>
                    <a:pt x="1167498" y="1783092"/>
                  </a:lnTo>
                  <a:lnTo>
                    <a:pt x="1222248" y="1783092"/>
                  </a:lnTo>
                  <a:lnTo>
                    <a:pt x="1222248" y="1767840"/>
                  </a:lnTo>
                  <a:lnTo>
                    <a:pt x="1135557" y="1767840"/>
                  </a:lnTo>
                  <a:lnTo>
                    <a:pt x="1122807" y="1761744"/>
                  </a:lnTo>
                  <a:lnTo>
                    <a:pt x="1110043" y="1755648"/>
                  </a:lnTo>
                  <a:lnTo>
                    <a:pt x="1122807" y="1749552"/>
                  </a:lnTo>
                  <a:lnTo>
                    <a:pt x="1502664" y="1568132"/>
                  </a:lnTo>
                  <a:lnTo>
                    <a:pt x="1898230" y="1755648"/>
                  </a:lnTo>
                  <a:lnTo>
                    <a:pt x="1898230" y="1742313"/>
                  </a:lnTo>
                  <a:lnTo>
                    <a:pt x="1528330" y="1566672"/>
                  </a:lnTo>
                  <a:lnTo>
                    <a:pt x="1502664" y="1554480"/>
                  </a:lnTo>
                  <a:lnTo>
                    <a:pt x="1078992" y="1755648"/>
                  </a:lnTo>
                  <a:lnTo>
                    <a:pt x="1104658" y="1767840"/>
                  </a:lnTo>
                  <a:lnTo>
                    <a:pt x="633984" y="1767840"/>
                  </a:lnTo>
                  <a:lnTo>
                    <a:pt x="633984" y="1783092"/>
                  </a:lnTo>
                  <a:lnTo>
                    <a:pt x="1136789" y="1783092"/>
                  </a:lnTo>
                  <a:lnTo>
                    <a:pt x="1502664" y="1956816"/>
                  </a:lnTo>
                  <a:lnTo>
                    <a:pt x="1528330" y="1944624"/>
                  </a:lnTo>
                  <a:lnTo>
                    <a:pt x="1913496" y="1761744"/>
                  </a:lnTo>
                  <a:lnTo>
                    <a:pt x="1926336" y="1755648"/>
                  </a:lnTo>
                  <a:close/>
                </a:path>
                <a:path w="2932429" h="3932554">
                  <a:moveTo>
                    <a:pt x="1941576" y="454152"/>
                  </a:moveTo>
                  <a:lnTo>
                    <a:pt x="1928926" y="448056"/>
                  </a:lnTo>
                  <a:lnTo>
                    <a:pt x="1913636" y="440690"/>
                  </a:lnTo>
                  <a:lnTo>
                    <a:pt x="1913636" y="452666"/>
                  </a:lnTo>
                  <a:lnTo>
                    <a:pt x="1517891" y="641680"/>
                  </a:lnTo>
                  <a:lnTo>
                    <a:pt x="1128750" y="457200"/>
                  </a:lnTo>
                  <a:lnTo>
                    <a:pt x="1119187" y="452666"/>
                  </a:lnTo>
                  <a:lnTo>
                    <a:pt x="1129055" y="448056"/>
                  </a:lnTo>
                  <a:lnTo>
                    <a:pt x="1517891" y="266611"/>
                  </a:lnTo>
                  <a:lnTo>
                    <a:pt x="1913636" y="452666"/>
                  </a:lnTo>
                  <a:lnTo>
                    <a:pt x="1913636" y="440690"/>
                  </a:lnTo>
                  <a:lnTo>
                    <a:pt x="1549514" y="265176"/>
                  </a:lnTo>
                  <a:lnTo>
                    <a:pt x="1517904" y="249936"/>
                  </a:lnTo>
                  <a:lnTo>
                    <a:pt x="1094232" y="454152"/>
                  </a:lnTo>
                  <a:lnTo>
                    <a:pt x="1517904" y="655320"/>
                  </a:lnTo>
                  <a:lnTo>
                    <a:pt x="1543570" y="643128"/>
                  </a:lnTo>
                  <a:lnTo>
                    <a:pt x="1935149" y="457200"/>
                  </a:lnTo>
                  <a:lnTo>
                    <a:pt x="1941576" y="454152"/>
                  </a:lnTo>
                  <a:close/>
                </a:path>
                <a:path w="2932429" h="3932554">
                  <a:moveTo>
                    <a:pt x="2758440" y="2801112"/>
                  </a:moveTo>
                  <a:lnTo>
                    <a:pt x="2743200" y="2801112"/>
                  </a:lnTo>
                  <a:lnTo>
                    <a:pt x="2743200" y="2813304"/>
                  </a:lnTo>
                  <a:lnTo>
                    <a:pt x="2743200" y="3093720"/>
                  </a:lnTo>
                  <a:lnTo>
                    <a:pt x="1883664" y="3093720"/>
                  </a:lnTo>
                  <a:lnTo>
                    <a:pt x="1883664" y="2813304"/>
                  </a:lnTo>
                  <a:lnTo>
                    <a:pt x="2743200" y="2813304"/>
                  </a:lnTo>
                  <a:lnTo>
                    <a:pt x="2743200" y="2801112"/>
                  </a:lnTo>
                  <a:lnTo>
                    <a:pt x="2257094" y="2801112"/>
                  </a:lnTo>
                  <a:lnTo>
                    <a:pt x="2288794" y="2740152"/>
                  </a:lnTo>
                  <a:lnTo>
                    <a:pt x="2295144" y="2727960"/>
                  </a:lnTo>
                  <a:lnTo>
                    <a:pt x="2261616" y="2727960"/>
                  </a:lnTo>
                  <a:lnTo>
                    <a:pt x="2261616" y="2414016"/>
                  </a:lnTo>
                  <a:lnTo>
                    <a:pt x="2249424" y="2414016"/>
                  </a:lnTo>
                  <a:lnTo>
                    <a:pt x="2249424" y="2727960"/>
                  </a:lnTo>
                  <a:lnTo>
                    <a:pt x="2218944" y="2727960"/>
                  </a:lnTo>
                  <a:lnTo>
                    <a:pt x="2254046" y="2801112"/>
                  </a:lnTo>
                  <a:lnTo>
                    <a:pt x="1871472" y="2801112"/>
                  </a:lnTo>
                  <a:lnTo>
                    <a:pt x="1871472" y="3105912"/>
                  </a:lnTo>
                  <a:lnTo>
                    <a:pt x="2276856" y="3105912"/>
                  </a:lnTo>
                  <a:lnTo>
                    <a:pt x="2276856" y="3688080"/>
                  </a:lnTo>
                  <a:lnTo>
                    <a:pt x="1789176" y="3688080"/>
                  </a:lnTo>
                  <a:lnTo>
                    <a:pt x="1789176" y="3657600"/>
                  </a:lnTo>
                  <a:lnTo>
                    <a:pt x="1712976" y="3694176"/>
                  </a:lnTo>
                  <a:lnTo>
                    <a:pt x="1789176" y="3733800"/>
                  </a:lnTo>
                  <a:lnTo>
                    <a:pt x="1789176" y="3700272"/>
                  </a:lnTo>
                  <a:lnTo>
                    <a:pt x="2322576" y="3700272"/>
                  </a:lnTo>
                  <a:lnTo>
                    <a:pt x="2322576" y="3688080"/>
                  </a:lnTo>
                  <a:lnTo>
                    <a:pt x="2289048" y="3688080"/>
                  </a:lnTo>
                  <a:lnTo>
                    <a:pt x="2289048" y="3105912"/>
                  </a:lnTo>
                  <a:lnTo>
                    <a:pt x="2758440" y="3105912"/>
                  </a:lnTo>
                  <a:lnTo>
                    <a:pt x="2758440" y="3099816"/>
                  </a:lnTo>
                  <a:lnTo>
                    <a:pt x="2758440" y="3093720"/>
                  </a:lnTo>
                  <a:lnTo>
                    <a:pt x="2758440" y="2813304"/>
                  </a:lnTo>
                  <a:lnTo>
                    <a:pt x="2758440" y="2807208"/>
                  </a:lnTo>
                  <a:lnTo>
                    <a:pt x="2758440" y="2801112"/>
                  </a:lnTo>
                  <a:close/>
                </a:path>
                <a:path w="2932429" h="3932554">
                  <a:moveTo>
                    <a:pt x="2767584" y="2078736"/>
                  </a:moveTo>
                  <a:lnTo>
                    <a:pt x="2755392" y="2078736"/>
                  </a:lnTo>
                  <a:lnTo>
                    <a:pt x="2755392" y="2090928"/>
                  </a:lnTo>
                  <a:lnTo>
                    <a:pt x="2755392" y="2371344"/>
                  </a:lnTo>
                  <a:lnTo>
                    <a:pt x="1892808" y="2371344"/>
                  </a:lnTo>
                  <a:lnTo>
                    <a:pt x="1892808" y="2090928"/>
                  </a:lnTo>
                  <a:lnTo>
                    <a:pt x="2755392" y="2090928"/>
                  </a:lnTo>
                  <a:lnTo>
                    <a:pt x="2755392" y="2078736"/>
                  </a:lnTo>
                  <a:lnTo>
                    <a:pt x="2299970" y="2078736"/>
                  </a:lnTo>
                  <a:lnTo>
                    <a:pt x="2333752" y="2020824"/>
                  </a:lnTo>
                  <a:lnTo>
                    <a:pt x="2340864" y="2008632"/>
                  </a:lnTo>
                  <a:lnTo>
                    <a:pt x="2308517" y="2006053"/>
                  </a:lnTo>
                  <a:lnTo>
                    <a:pt x="2331720" y="1716024"/>
                  </a:lnTo>
                  <a:lnTo>
                    <a:pt x="2322576" y="1714195"/>
                  </a:lnTo>
                  <a:lnTo>
                    <a:pt x="2322576" y="1706880"/>
                  </a:lnTo>
                  <a:lnTo>
                    <a:pt x="1938528" y="1706880"/>
                  </a:lnTo>
                  <a:lnTo>
                    <a:pt x="1938528" y="1722132"/>
                  </a:lnTo>
                  <a:lnTo>
                    <a:pt x="2315832" y="1722132"/>
                  </a:lnTo>
                  <a:lnTo>
                    <a:pt x="2296033" y="2005050"/>
                  </a:lnTo>
                  <a:lnTo>
                    <a:pt x="2264664" y="2002536"/>
                  </a:lnTo>
                  <a:lnTo>
                    <a:pt x="2296896" y="2078736"/>
                  </a:lnTo>
                  <a:lnTo>
                    <a:pt x="1880616" y="2078736"/>
                  </a:lnTo>
                  <a:lnTo>
                    <a:pt x="1880616" y="2383536"/>
                  </a:lnTo>
                  <a:lnTo>
                    <a:pt x="2767584" y="2383536"/>
                  </a:lnTo>
                  <a:lnTo>
                    <a:pt x="2767584" y="2377440"/>
                  </a:lnTo>
                  <a:lnTo>
                    <a:pt x="2767584" y="2371344"/>
                  </a:lnTo>
                  <a:lnTo>
                    <a:pt x="2767584" y="2090928"/>
                  </a:lnTo>
                  <a:lnTo>
                    <a:pt x="2767584" y="2084832"/>
                  </a:lnTo>
                  <a:lnTo>
                    <a:pt x="2767584" y="2078736"/>
                  </a:lnTo>
                  <a:close/>
                </a:path>
                <a:path w="2932429" h="3932554">
                  <a:moveTo>
                    <a:pt x="2932176" y="3916680"/>
                  </a:moveTo>
                  <a:lnTo>
                    <a:pt x="1633728" y="3916680"/>
                  </a:lnTo>
                  <a:lnTo>
                    <a:pt x="1633728" y="3931932"/>
                  </a:lnTo>
                  <a:lnTo>
                    <a:pt x="2932176" y="3931932"/>
                  </a:lnTo>
                  <a:lnTo>
                    <a:pt x="2932176" y="3916680"/>
                  </a:lnTo>
                  <a:close/>
                </a:path>
                <a:path w="2932429" h="3932554">
                  <a:moveTo>
                    <a:pt x="2932176" y="30480"/>
                  </a:moveTo>
                  <a:lnTo>
                    <a:pt x="1560576" y="30480"/>
                  </a:lnTo>
                  <a:lnTo>
                    <a:pt x="1560576" y="0"/>
                  </a:lnTo>
                  <a:lnTo>
                    <a:pt x="1484376" y="36576"/>
                  </a:lnTo>
                  <a:lnTo>
                    <a:pt x="1560576" y="76200"/>
                  </a:lnTo>
                  <a:lnTo>
                    <a:pt x="1560576" y="42672"/>
                  </a:lnTo>
                  <a:lnTo>
                    <a:pt x="2932176" y="42672"/>
                  </a:lnTo>
                  <a:lnTo>
                    <a:pt x="2932176" y="3048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0" y="2651759"/>
              <a:ext cx="1679575" cy="3901440"/>
            </a:xfrm>
            <a:custGeom>
              <a:avLst/>
              <a:gdLst/>
              <a:ahLst/>
              <a:cxnLst/>
              <a:rect l="l" t="t" r="r" b="b"/>
              <a:pathLst>
                <a:path w="1679575" h="3901440">
                  <a:moveTo>
                    <a:pt x="1679448" y="0"/>
                  </a:moveTo>
                  <a:lnTo>
                    <a:pt x="152400" y="0"/>
                  </a:lnTo>
                  <a:lnTo>
                    <a:pt x="152400" y="9144"/>
                  </a:lnTo>
                  <a:lnTo>
                    <a:pt x="146304" y="9144"/>
                  </a:lnTo>
                  <a:lnTo>
                    <a:pt x="146304" y="3511296"/>
                  </a:lnTo>
                  <a:lnTo>
                    <a:pt x="115824" y="3511296"/>
                  </a:lnTo>
                  <a:lnTo>
                    <a:pt x="135153" y="3551593"/>
                  </a:lnTo>
                  <a:lnTo>
                    <a:pt x="85344" y="3572256"/>
                  </a:lnTo>
                  <a:lnTo>
                    <a:pt x="33528" y="3621024"/>
                  </a:lnTo>
                  <a:lnTo>
                    <a:pt x="3048" y="3688080"/>
                  </a:lnTo>
                  <a:lnTo>
                    <a:pt x="0" y="3703320"/>
                  </a:lnTo>
                  <a:lnTo>
                    <a:pt x="0" y="3742944"/>
                  </a:lnTo>
                  <a:lnTo>
                    <a:pt x="15240" y="3794760"/>
                  </a:lnTo>
                  <a:lnTo>
                    <a:pt x="70104" y="3861816"/>
                  </a:lnTo>
                  <a:lnTo>
                    <a:pt x="103632" y="3880104"/>
                  </a:lnTo>
                  <a:lnTo>
                    <a:pt x="118872" y="3889248"/>
                  </a:lnTo>
                  <a:lnTo>
                    <a:pt x="137160" y="3895344"/>
                  </a:lnTo>
                  <a:lnTo>
                    <a:pt x="173736" y="3901440"/>
                  </a:lnTo>
                  <a:lnTo>
                    <a:pt x="213360" y="3901440"/>
                  </a:lnTo>
                  <a:lnTo>
                    <a:pt x="252984" y="3895344"/>
                  </a:lnTo>
                  <a:lnTo>
                    <a:pt x="316992" y="3861816"/>
                  </a:lnTo>
                  <a:lnTo>
                    <a:pt x="356616" y="3822192"/>
                  </a:lnTo>
                  <a:lnTo>
                    <a:pt x="381000" y="3776472"/>
                  </a:lnTo>
                  <a:lnTo>
                    <a:pt x="390144" y="3721608"/>
                  </a:lnTo>
                  <a:lnTo>
                    <a:pt x="384048" y="3685032"/>
                  </a:lnTo>
                  <a:lnTo>
                    <a:pt x="381000" y="3669792"/>
                  </a:lnTo>
                  <a:lnTo>
                    <a:pt x="374904" y="3657600"/>
                  </a:lnTo>
                  <a:lnTo>
                    <a:pt x="374904" y="3706368"/>
                  </a:lnTo>
                  <a:lnTo>
                    <a:pt x="374904" y="3739896"/>
                  </a:lnTo>
                  <a:lnTo>
                    <a:pt x="362712" y="3788664"/>
                  </a:lnTo>
                  <a:lnTo>
                    <a:pt x="335280" y="3828288"/>
                  </a:lnTo>
                  <a:lnTo>
                    <a:pt x="280416" y="3870960"/>
                  </a:lnTo>
                  <a:lnTo>
                    <a:pt x="231648" y="3886200"/>
                  </a:lnTo>
                  <a:lnTo>
                    <a:pt x="213360" y="3889248"/>
                  </a:lnTo>
                  <a:lnTo>
                    <a:pt x="176784" y="3889248"/>
                  </a:lnTo>
                  <a:lnTo>
                    <a:pt x="121920" y="3877056"/>
                  </a:lnTo>
                  <a:lnTo>
                    <a:pt x="79248" y="3852672"/>
                  </a:lnTo>
                  <a:lnTo>
                    <a:pt x="54864" y="3828288"/>
                  </a:lnTo>
                  <a:lnTo>
                    <a:pt x="42672" y="3816096"/>
                  </a:lnTo>
                  <a:lnTo>
                    <a:pt x="21336" y="3773424"/>
                  </a:lnTo>
                  <a:lnTo>
                    <a:pt x="12192" y="3739896"/>
                  </a:lnTo>
                  <a:lnTo>
                    <a:pt x="12192" y="3706368"/>
                  </a:lnTo>
                  <a:lnTo>
                    <a:pt x="33528" y="3642360"/>
                  </a:lnTo>
                  <a:lnTo>
                    <a:pt x="67056" y="3602736"/>
                  </a:lnTo>
                  <a:lnTo>
                    <a:pt x="106680" y="3575304"/>
                  </a:lnTo>
                  <a:lnTo>
                    <a:pt x="124968" y="3569208"/>
                  </a:lnTo>
                  <a:lnTo>
                    <a:pt x="140208" y="3563112"/>
                  </a:lnTo>
                  <a:lnTo>
                    <a:pt x="140652" y="3563048"/>
                  </a:lnTo>
                  <a:lnTo>
                    <a:pt x="152400" y="3587496"/>
                  </a:lnTo>
                  <a:lnTo>
                    <a:pt x="167436" y="3558578"/>
                  </a:lnTo>
                  <a:lnTo>
                    <a:pt x="249936" y="3563112"/>
                  </a:lnTo>
                  <a:lnTo>
                    <a:pt x="310896" y="3593592"/>
                  </a:lnTo>
                  <a:lnTo>
                    <a:pt x="353568" y="3642360"/>
                  </a:lnTo>
                  <a:lnTo>
                    <a:pt x="371856" y="3688080"/>
                  </a:lnTo>
                  <a:lnTo>
                    <a:pt x="374904" y="3706368"/>
                  </a:lnTo>
                  <a:lnTo>
                    <a:pt x="374904" y="3657600"/>
                  </a:lnTo>
                  <a:lnTo>
                    <a:pt x="371856" y="3651504"/>
                  </a:lnTo>
                  <a:lnTo>
                    <a:pt x="365760" y="3636264"/>
                  </a:lnTo>
                  <a:lnTo>
                    <a:pt x="356616" y="3621024"/>
                  </a:lnTo>
                  <a:lnTo>
                    <a:pt x="344424" y="3608832"/>
                  </a:lnTo>
                  <a:lnTo>
                    <a:pt x="332232" y="3593592"/>
                  </a:lnTo>
                  <a:lnTo>
                    <a:pt x="316992" y="3584448"/>
                  </a:lnTo>
                  <a:lnTo>
                    <a:pt x="301752" y="3572256"/>
                  </a:lnTo>
                  <a:lnTo>
                    <a:pt x="286512" y="3563112"/>
                  </a:lnTo>
                  <a:lnTo>
                    <a:pt x="268224" y="3557016"/>
                  </a:lnTo>
                  <a:lnTo>
                    <a:pt x="260591" y="3553968"/>
                  </a:lnTo>
                  <a:lnTo>
                    <a:pt x="252984" y="3550920"/>
                  </a:lnTo>
                  <a:lnTo>
                    <a:pt x="234696" y="3544824"/>
                  </a:lnTo>
                  <a:lnTo>
                    <a:pt x="213360" y="3544824"/>
                  </a:lnTo>
                  <a:lnTo>
                    <a:pt x="195072" y="3541776"/>
                  </a:lnTo>
                  <a:lnTo>
                    <a:pt x="174650" y="3544697"/>
                  </a:lnTo>
                  <a:lnTo>
                    <a:pt x="184099" y="3526536"/>
                  </a:lnTo>
                  <a:lnTo>
                    <a:pt x="192024" y="3511296"/>
                  </a:lnTo>
                  <a:lnTo>
                    <a:pt x="161544" y="3511296"/>
                  </a:lnTo>
                  <a:lnTo>
                    <a:pt x="161544" y="15240"/>
                  </a:lnTo>
                  <a:lnTo>
                    <a:pt x="1679448" y="15240"/>
                  </a:lnTo>
                  <a:lnTo>
                    <a:pt x="1679448" y="0"/>
                  </a:lnTo>
                  <a:close/>
                </a:path>
              </a:pathLst>
            </a:custGeom>
            <a:solidFill>
              <a:srgbClr val="F94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5992" y="1898904"/>
              <a:ext cx="237744" cy="2377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31339" y="6189979"/>
            <a:ext cx="20827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85" dirty="0">
                <a:solidFill>
                  <a:srgbClr val="F94B1B"/>
                </a:solidFill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7300" y="254457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7300" y="3209036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2540" y="3827780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7108" y="4361179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19676" y="5065267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8996" y="4345940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2276" y="5025644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10788" y="5056123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948" y="5443220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7780" y="5665723"/>
            <a:ext cx="2330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10" dirty="0">
                <a:solidFill>
                  <a:srgbClr val="000065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31335" y="2164079"/>
            <a:ext cx="76200" cy="344805"/>
          </a:xfrm>
          <a:custGeom>
            <a:avLst/>
            <a:gdLst/>
            <a:ahLst/>
            <a:cxnLst/>
            <a:rect l="l" t="t" r="r" b="b"/>
            <a:pathLst>
              <a:path w="76200" h="344805">
                <a:moveTo>
                  <a:pt x="33527" y="268224"/>
                </a:moveTo>
                <a:lnTo>
                  <a:pt x="0" y="268224"/>
                </a:lnTo>
                <a:lnTo>
                  <a:pt x="39624" y="344424"/>
                </a:lnTo>
                <a:lnTo>
                  <a:pt x="68884" y="283464"/>
                </a:lnTo>
                <a:lnTo>
                  <a:pt x="33527" y="283464"/>
                </a:lnTo>
                <a:lnTo>
                  <a:pt x="33527" y="268224"/>
                </a:lnTo>
                <a:close/>
              </a:path>
              <a:path w="76200" h="344805">
                <a:moveTo>
                  <a:pt x="45719" y="0"/>
                </a:moveTo>
                <a:lnTo>
                  <a:pt x="33527" y="0"/>
                </a:lnTo>
                <a:lnTo>
                  <a:pt x="33527" y="283464"/>
                </a:lnTo>
                <a:lnTo>
                  <a:pt x="45719" y="283464"/>
                </a:lnTo>
                <a:lnTo>
                  <a:pt x="45719" y="0"/>
                </a:lnTo>
                <a:close/>
              </a:path>
              <a:path w="76200" h="344805">
                <a:moveTo>
                  <a:pt x="76200" y="268224"/>
                </a:moveTo>
                <a:lnTo>
                  <a:pt x="45719" y="268224"/>
                </a:lnTo>
                <a:lnTo>
                  <a:pt x="45719" y="283464"/>
                </a:lnTo>
                <a:lnTo>
                  <a:pt x="68884" y="283464"/>
                </a:lnTo>
                <a:lnTo>
                  <a:pt x="76200" y="268224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2288" y="2212848"/>
            <a:ext cx="4002023" cy="409651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421371" y="3001772"/>
            <a:ext cx="2844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000065"/>
                </a:solidFill>
                <a:latin typeface="Times New Roman"/>
                <a:cs typeface="Times New Roman"/>
              </a:rPr>
              <a:t>2,3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1268" y="5333491"/>
            <a:ext cx="2330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10" dirty="0">
                <a:solidFill>
                  <a:srgbClr val="000065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7531" y="6013196"/>
            <a:ext cx="20827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85" dirty="0">
                <a:solidFill>
                  <a:srgbClr val="000065"/>
                </a:solidFill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67931" y="345897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7259" y="390093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59571" y="3458972"/>
            <a:ext cx="2844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000065"/>
                </a:solidFill>
                <a:latin typeface="Times New Roman"/>
                <a:cs typeface="Times New Roman"/>
              </a:rPr>
              <a:t>4,5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88939" y="2495804"/>
            <a:ext cx="47053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990000"/>
                </a:solidFill>
                <a:latin typeface="Times New Roman"/>
                <a:cs typeface="Times New Roman"/>
              </a:rPr>
              <a:t>Edge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64043" y="2081275"/>
            <a:ext cx="1460500" cy="471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3775">
              <a:lnSpc>
                <a:spcPts val="1750"/>
              </a:lnSpc>
              <a:spcBef>
                <a:spcPts val="105"/>
              </a:spcBef>
            </a:pP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50"/>
              </a:lnSpc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00947" y="5330444"/>
            <a:ext cx="6426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Region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98764" y="4153916"/>
            <a:ext cx="2895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b="1" spc="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22564" y="5921756"/>
            <a:ext cx="2895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b="1" spc="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21195" y="3858260"/>
            <a:ext cx="289560" cy="71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b="1" spc="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800" baseline="-20833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158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81900" y="3510788"/>
            <a:ext cx="2895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b="1" spc="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55152" y="5614415"/>
            <a:ext cx="228600" cy="317500"/>
          </a:xfrm>
          <a:custGeom>
            <a:avLst/>
            <a:gdLst/>
            <a:ahLst/>
            <a:cxnLst/>
            <a:rect l="l" t="t" r="r" b="b"/>
            <a:pathLst>
              <a:path w="228600" h="317500">
                <a:moveTo>
                  <a:pt x="216407" y="0"/>
                </a:moveTo>
                <a:lnTo>
                  <a:pt x="0" y="310895"/>
                </a:lnTo>
                <a:lnTo>
                  <a:pt x="9144" y="316991"/>
                </a:lnTo>
                <a:lnTo>
                  <a:pt x="228600" y="9143"/>
                </a:lnTo>
                <a:lnTo>
                  <a:pt x="216407" y="0"/>
                </a:lnTo>
                <a:close/>
              </a:path>
            </a:pathLst>
          </a:custGeom>
          <a:solidFill>
            <a:srgbClr val="07C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51652" y="3894836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524" y="947419"/>
            <a:ext cx="72828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5" dirty="0">
                <a:solidFill>
                  <a:srgbClr val="FF0000"/>
                </a:solidFill>
                <a:latin typeface="Arial"/>
                <a:cs typeface="Arial"/>
              </a:rPr>
              <a:t>Why</a:t>
            </a:r>
            <a:r>
              <a:rPr sz="4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r>
              <a:rPr sz="4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4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FF0000"/>
                </a:solidFill>
                <a:latin typeface="Arial"/>
                <a:cs typeface="Arial"/>
              </a:rPr>
              <a:t>Analysis?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419" y="2276348"/>
            <a:ext cx="7418705" cy="38157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9900" marR="5080" indent="-457200">
              <a:lnSpc>
                <a:spcPts val="3460"/>
              </a:lnSpc>
              <a:spcBef>
                <a:spcPts val="525"/>
              </a:spcBef>
              <a:buClr>
                <a:srgbClr val="00009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srgbClr val="000065"/>
                </a:solidFill>
                <a:latin typeface="Arial"/>
                <a:cs typeface="Arial"/>
              </a:rPr>
              <a:t>Software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is </a:t>
            </a:r>
            <a:r>
              <a:rPr sz="3200" b="1" spc="-25" dirty="0">
                <a:solidFill>
                  <a:srgbClr val="0000FF"/>
                </a:solidFill>
                <a:latin typeface="Arial"/>
                <a:cs typeface="Arial"/>
              </a:rPr>
              <a:t>never 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correct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no </a:t>
            </a: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matter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000065"/>
                </a:solidFill>
                <a:latin typeface="Arial"/>
                <a:cs typeface="Arial"/>
              </a:rPr>
              <a:t>which</a:t>
            </a:r>
            <a:r>
              <a:rPr sz="3200" b="1" spc="-1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000065"/>
                </a:solidFill>
                <a:latin typeface="Arial"/>
                <a:cs typeface="Arial"/>
              </a:rPr>
              <a:t>developing</a:t>
            </a:r>
            <a:r>
              <a:rPr sz="3200" b="1" spc="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technique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is</a:t>
            </a: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00009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3200" b="1" spc="-35" dirty="0">
                <a:solidFill>
                  <a:srgbClr val="000065"/>
                </a:solidFill>
                <a:latin typeface="Arial"/>
                <a:cs typeface="Arial"/>
              </a:rPr>
              <a:t>Any</a:t>
            </a:r>
            <a:r>
              <a:rPr sz="3200" b="1" spc="6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65"/>
                </a:solidFill>
                <a:latin typeface="Arial"/>
                <a:cs typeface="Arial"/>
              </a:rPr>
              <a:t>software</a:t>
            </a:r>
            <a:r>
              <a:rPr sz="3200" b="1" spc="-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must 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verified</a:t>
            </a:r>
            <a:r>
              <a:rPr sz="3200" b="1" spc="-20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Clr>
                <a:srgbClr val="00009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srgbClr val="000065"/>
                </a:solidFill>
                <a:latin typeface="Arial"/>
                <a:cs typeface="Arial"/>
              </a:rPr>
              <a:t>Software</a:t>
            </a:r>
            <a:r>
              <a:rPr sz="3200" b="1" spc="-10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testing</a:t>
            </a:r>
            <a:r>
              <a:rPr sz="32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3200" b="1" spc="-15" dirty="0">
                <a:solidFill>
                  <a:srgbClr val="000065"/>
                </a:solidFill>
                <a:latin typeface="Arial"/>
                <a:cs typeface="Arial"/>
              </a:rPr>
              <a:t> analysis</a:t>
            </a:r>
            <a:r>
              <a:rPr sz="3200" b="1" spc="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are:</a:t>
            </a:r>
            <a:endParaRPr sz="3200">
              <a:latin typeface="Arial"/>
              <a:cs typeface="Arial"/>
            </a:endParaRPr>
          </a:p>
          <a:p>
            <a:pPr marL="771525" marR="877569" lvl="1" indent="-381000">
              <a:lnSpc>
                <a:spcPts val="3020"/>
              </a:lnSpc>
              <a:spcBef>
                <a:spcPts val="710"/>
              </a:spcBef>
              <a:buClr>
                <a:srgbClr val="000090"/>
              </a:buClr>
              <a:buFont typeface="Wingdings"/>
              <a:buChar char=""/>
              <a:tabLst>
                <a:tab pos="771525" algn="l"/>
                <a:tab pos="772160" algn="l"/>
              </a:tabLst>
            </a:pPr>
            <a:r>
              <a:rPr sz="2800" spc="-5" dirty="0">
                <a:solidFill>
                  <a:srgbClr val="000065"/>
                </a:solidFill>
                <a:latin typeface="Arial MT"/>
                <a:cs typeface="Arial MT"/>
              </a:rPr>
              <a:t>important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to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control the quality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of the </a:t>
            </a:r>
            <a:r>
              <a:rPr sz="2800" spc="-76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product</a:t>
            </a:r>
            <a:r>
              <a:rPr sz="2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(and</a:t>
            </a:r>
            <a:r>
              <a:rPr sz="28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process</a:t>
            </a:r>
            <a:r>
              <a:rPr sz="2800" spc="5" dirty="0">
                <a:solidFill>
                  <a:srgbClr val="000065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771525" lvl="1" indent="-381635">
              <a:lnSpc>
                <a:spcPct val="100000"/>
              </a:lnSpc>
              <a:spcBef>
                <a:spcPts val="295"/>
              </a:spcBef>
              <a:buClr>
                <a:srgbClr val="000090"/>
              </a:buClr>
              <a:buFont typeface="Wingdings"/>
              <a:buChar char=""/>
              <a:tabLst>
                <a:tab pos="771525" algn="l"/>
                <a:tab pos="772160" algn="l"/>
              </a:tabLst>
            </a:pPr>
            <a:r>
              <a:rPr sz="2800" spc="-15" dirty="0">
                <a:solidFill>
                  <a:srgbClr val="000065"/>
                </a:solidFill>
                <a:latin typeface="Arial MT"/>
                <a:cs typeface="Arial MT"/>
              </a:rPr>
              <a:t>very</a:t>
            </a:r>
            <a:r>
              <a:rPr sz="2800" spc="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Arial MT"/>
                <a:cs typeface="Arial MT"/>
              </a:rPr>
              <a:t>(often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 too)</a:t>
            </a:r>
            <a:r>
              <a:rPr sz="28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expensive</a:t>
            </a:r>
            <a:endParaRPr sz="2800">
              <a:latin typeface="Arial MT"/>
              <a:cs typeface="Arial MT"/>
            </a:endParaRPr>
          </a:p>
          <a:p>
            <a:pPr marL="771525" lvl="1" indent="-381635">
              <a:lnSpc>
                <a:spcPct val="100000"/>
              </a:lnSpc>
              <a:spcBef>
                <a:spcPts val="340"/>
              </a:spcBef>
              <a:buClr>
                <a:srgbClr val="000090"/>
              </a:buClr>
              <a:buFont typeface="Wingdings"/>
              <a:buChar char=""/>
              <a:tabLst>
                <a:tab pos="771525" algn="l"/>
                <a:tab pos="772160" algn="l"/>
              </a:tabLst>
            </a:pP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difficult</a:t>
            </a:r>
            <a:r>
              <a:rPr sz="2800" spc="-8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and</a:t>
            </a:r>
            <a:r>
              <a:rPr sz="2800" spc="-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stimulating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496" y="4123944"/>
            <a:ext cx="2343911" cy="25694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7411" y="724915"/>
            <a:ext cx="56165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Cyclomatic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Complexity</a:t>
            </a:r>
          </a:p>
        </p:txBody>
      </p:sp>
      <p:sp>
        <p:nvSpPr>
          <p:cNvPr id="4" name="object 4"/>
          <p:cNvSpPr/>
          <p:nvPr/>
        </p:nvSpPr>
        <p:spPr>
          <a:xfrm>
            <a:off x="1962911" y="4565903"/>
            <a:ext cx="4813300" cy="1941830"/>
          </a:xfrm>
          <a:custGeom>
            <a:avLst/>
            <a:gdLst/>
            <a:ahLst/>
            <a:cxnLst/>
            <a:rect l="l" t="t" r="r" b="b"/>
            <a:pathLst>
              <a:path w="4813300" h="1941829">
                <a:moveTo>
                  <a:pt x="4812792" y="0"/>
                </a:moveTo>
                <a:lnTo>
                  <a:pt x="0" y="0"/>
                </a:lnTo>
                <a:lnTo>
                  <a:pt x="0" y="1941576"/>
                </a:lnTo>
                <a:lnTo>
                  <a:pt x="4812792" y="1941576"/>
                </a:lnTo>
                <a:lnTo>
                  <a:pt x="4812792" y="1935479"/>
                </a:lnTo>
                <a:lnTo>
                  <a:pt x="12192" y="1935480"/>
                </a:lnTo>
                <a:lnTo>
                  <a:pt x="6095" y="1929384"/>
                </a:lnTo>
                <a:lnTo>
                  <a:pt x="12192" y="1929384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4812792" y="6096"/>
                </a:lnTo>
                <a:lnTo>
                  <a:pt x="4812792" y="0"/>
                </a:lnTo>
                <a:close/>
              </a:path>
              <a:path w="4813300" h="1941829">
                <a:moveTo>
                  <a:pt x="12192" y="1929384"/>
                </a:moveTo>
                <a:lnTo>
                  <a:pt x="6095" y="1929384"/>
                </a:lnTo>
                <a:lnTo>
                  <a:pt x="12192" y="1935480"/>
                </a:lnTo>
                <a:lnTo>
                  <a:pt x="12192" y="1929384"/>
                </a:lnTo>
                <a:close/>
              </a:path>
              <a:path w="4813300" h="1941829">
                <a:moveTo>
                  <a:pt x="4800599" y="1929384"/>
                </a:moveTo>
                <a:lnTo>
                  <a:pt x="12192" y="1929384"/>
                </a:lnTo>
                <a:lnTo>
                  <a:pt x="12192" y="1935480"/>
                </a:lnTo>
                <a:lnTo>
                  <a:pt x="4800599" y="1935480"/>
                </a:lnTo>
                <a:lnTo>
                  <a:pt x="4800599" y="1929384"/>
                </a:lnTo>
                <a:close/>
              </a:path>
              <a:path w="4813300" h="1941829">
                <a:moveTo>
                  <a:pt x="4800599" y="6096"/>
                </a:moveTo>
                <a:lnTo>
                  <a:pt x="4800599" y="1935480"/>
                </a:lnTo>
                <a:lnTo>
                  <a:pt x="4806695" y="1929384"/>
                </a:lnTo>
                <a:lnTo>
                  <a:pt x="4812792" y="1929383"/>
                </a:lnTo>
                <a:lnTo>
                  <a:pt x="4812792" y="12192"/>
                </a:lnTo>
                <a:lnTo>
                  <a:pt x="4806695" y="12192"/>
                </a:lnTo>
                <a:lnTo>
                  <a:pt x="4800599" y="6096"/>
                </a:lnTo>
                <a:close/>
              </a:path>
              <a:path w="4813300" h="1941829">
                <a:moveTo>
                  <a:pt x="4812792" y="1929383"/>
                </a:moveTo>
                <a:lnTo>
                  <a:pt x="4806695" y="1929384"/>
                </a:lnTo>
                <a:lnTo>
                  <a:pt x="4800599" y="1935480"/>
                </a:lnTo>
                <a:lnTo>
                  <a:pt x="4812792" y="1935479"/>
                </a:lnTo>
                <a:lnTo>
                  <a:pt x="4812792" y="1929383"/>
                </a:lnTo>
                <a:close/>
              </a:path>
              <a:path w="4813300" h="1941829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4813300" h="1941829">
                <a:moveTo>
                  <a:pt x="4800599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4800599" y="12192"/>
                </a:lnTo>
                <a:lnTo>
                  <a:pt x="4800599" y="6096"/>
                </a:lnTo>
                <a:close/>
              </a:path>
              <a:path w="4813300" h="1941829">
                <a:moveTo>
                  <a:pt x="4812792" y="6096"/>
                </a:moveTo>
                <a:lnTo>
                  <a:pt x="4800599" y="6096"/>
                </a:lnTo>
                <a:lnTo>
                  <a:pt x="4806695" y="12192"/>
                </a:lnTo>
                <a:lnTo>
                  <a:pt x="4812792" y="12192"/>
                </a:lnTo>
                <a:lnTo>
                  <a:pt x="4812792" y="6096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47748" y="4900676"/>
            <a:ext cx="448754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0"/>
              </a:spcBef>
            </a:pP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where</a:t>
            </a:r>
            <a:r>
              <a:rPr sz="2000" i="1" spc="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F94B1B"/>
                </a:solidFill>
                <a:latin typeface="Arial"/>
                <a:cs typeface="Arial"/>
              </a:rPr>
              <a:t>E</a:t>
            </a:r>
            <a:r>
              <a:rPr sz="2000" b="1" i="1" spc="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is</a:t>
            </a:r>
            <a:r>
              <a:rPr sz="2000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the number</a:t>
            </a:r>
            <a:r>
              <a:rPr sz="2000" i="1" spc="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of</a:t>
            </a:r>
            <a:r>
              <a:rPr sz="2000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94B1B"/>
                </a:solidFill>
                <a:latin typeface="Arial"/>
                <a:cs typeface="Arial"/>
              </a:rPr>
              <a:t>edges</a:t>
            </a:r>
            <a:r>
              <a:rPr sz="2000" b="1" i="1" spc="1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2000" i="1" spc="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number</a:t>
            </a:r>
            <a:r>
              <a:rPr sz="2000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of</a:t>
            </a:r>
            <a:r>
              <a:rPr sz="2000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nodes</a:t>
            </a:r>
            <a:r>
              <a:rPr sz="2000" b="1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spc="-35" dirty="0">
                <a:solidFill>
                  <a:srgbClr val="000065"/>
                </a:solidFill>
                <a:latin typeface="Arial"/>
                <a:cs typeface="Arial"/>
              </a:rPr>
              <a:t>(11-9</a:t>
            </a:r>
            <a:r>
              <a:rPr sz="2000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+2 </a:t>
            </a: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=</a:t>
            </a:r>
            <a:r>
              <a:rPr sz="2000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4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arenBoth" startAt="2"/>
              <a:tabLst>
                <a:tab pos="387985" algn="l"/>
              </a:tabLst>
            </a:pP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V(G) =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P </a:t>
            </a: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+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1, where </a:t>
            </a:r>
            <a:r>
              <a:rPr sz="2000" b="1" i="1" spc="-10" dirty="0">
                <a:solidFill>
                  <a:srgbClr val="993200"/>
                </a:solidFill>
                <a:latin typeface="Arial"/>
                <a:cs typeface="Arial"/>
              </a:rPr>
              <a:t>P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is </a:t>
            </a: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the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number </a:t>
            </a:r>
            <a:r>
              <a:rPr sz="2000" i="1" spc="-54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of</a:t>
            </a:r>
            <a:r>
              <a:rPr sz="2000" i="1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993200"/>
                </a:solidFill>
                <a:latin typeface="Arial"/>
                <a:cs typeface="Arial"/>
              </a:rPr>
              <a:t>predicate nodes</a:t>
            </a:r>
            <a:r>
              <a:rPr sz="2000" b="1" i="1" spc="5" dirty="0">
                <a:solidFill>
                  <a:srgbClr val="9932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(3+1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=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4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387350" indent="-375285">
              <a:lnSpc>
                <a:spcPct val="100000"/>
              </a:lnSpc>
              <a:buAutoNum type="arabicParenBoth" startAt="2"/>
              <a:tabLst>
                <a:tab pos="387985" algn="l"/>
              </a:tabLst>
            </a:pP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V(G)</a:t>
            </a:r>
            <a:r>
              <a:rPr sz="2000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=</a:t>
            </a:r>
            <a:r>
              <a:rPr sz="2000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number</a:t>
            </a:r>
            <a:r>
              <a:rPr sz="2000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of</a:t>
            </a:r>
            <a:r>
              <a:rPr sz="2000" i="1" spc="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9900"/>
                </a:solidFill>
                <a:latin typeface="Arial"/>
                <a:cs typeface="Arial"/>
              </a:rPr>
              <a:t>regions</a:t>
            </a:r>
            <a:r>
              <a:rPr sz="2000" i="1" spc="2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(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139" y="1529587"/>
            <a:ext cx="7548880" cy="2245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422909" indent="-344805" algn="just">
              <a:lnSpc>
                <a:spcPct val="100000"/>
              </a:lnSpc>
              <a:spcBef>
                <a:spcPts val="105"/>
              </a:spcBef>
              <a:buClr>
                <a:srgbClr val="000065"/>
              </a:buClr>
              <a:buFont typeface="Wingdings"/>
              <a:buChar char=""/>
              <a:tabLst>
                <a:tab pos="357505" algn="l"/>
              </a:tabLst>
            </a:pPr>
            <a:r>
              <a:rPr sz="2800" spc="-5" dirty="0">
                <a:solidFill>
                  <a:srgbClr val="F94B1B"/>
                </a:solidFill>
                <a:latin typeface="Times New Roman"/>
                <a:cs typeface="Times New Roman"/>
              </a:rPr>
              <a:t>Cyclomatic </a:t>
            </a:r>
            <a:r>
              <a:rPr sz="2800" spc="5" dirty="0">
                <a:solidFill>
                  <a:srgbClr val="F94B1B"/>
                </a:solidFill>
                <a:latin typeface="Times New Roman"/>
                <a:cs typeface="Times New Roman"/>
              </a:rPr>
              <a:t>complexity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provides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quantitative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measure</a:t>
            </a:r>
            <a:r>
              <a:rPr sz="28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8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logical</a:t>
            </a:r>
            <a:r>
              <a:rPr sz="28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complexity</a:t>
            </a:r>
            <a:r>
              <a:rPr sz="28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program</a:t>
            </a:r>
            <a:endParaRPr sz="280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75"/>
              </a:spcBef>
            </a:pPr>
            <a:r>
              <a:rPr sz="2650" spc="5" dirty="0">
                <a:solidFill>
                  <a:srgbClr val="000065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It is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94B1B"/>
                </a:solidFill>
                <a:latin typeface="Times New Roman"/>
                <a:cs typeface="Times New Roman"/>
              </a:rPr>
              <a:t>number </a:t>
            </a:r>
            <a:r>
              <a:rPr sz="2800" dirty="0">
                <a:solidFill>
                  <a:srgbClr val="F94B1B"/>
                </a:solidFill>
                <a:latin typeface="Times New Roman"/>
                <a:cs typeface="Times New Roman"/>
              </a:rPr>
              <a:t>of tests 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that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must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be conducted </a:t>
            </a:r>
            <a:r>
              <a:rPr sz="2800" spc="-6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28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assure</a:t>
            </a:r>
            <a:r>
              <a:rPr sz="2800" spc="-7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65"/>
                </a:solidFill>
                <a:latin typeface="Times New Roman"/>
                <a:cs typeface="Times New Roman"/>
              </a:rPr>
              <a:t>that</a:t>
            </a:r>
            <a:r>
              <a:rPr sz="28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28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statements</a:t>
            </a:r>
            <a:r>
              <a:rPr sz="28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have</a:t>
            </a:r>
            <a:r>
              <a:rPr sz="28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been</a:t>
            </a:r>
            <a:r>
              <a:rPr sz="28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executed </a:t>
            </a:r>
            <a:r>
              <a:rPr sz="2800" spc="-6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least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once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2140" y="4120388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32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2140" y="4571491"/>
            <a:ext cx="2844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993200"/>
                </a:solidFill>
                <a:latin typeface="Times New Roman"/>
                <a:cs typeface="Times New Roman"/>
              </a:rPr>
              <a:t>2,3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6692" y="5970523"/>
            <a:ext cx="2330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solidFill>
                  <a:srgbClr val="000065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9740" y="6385052"/>
            <a:ext cx="22097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40" dirty="0">
                <a:solidFill>
                  <a:srgbClr val="000065"/>
                </a:solidFill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1076" y="508965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0065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9340" y="4830572"/>
            <a:ext cx="2844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000065"/>
                </a:solidFill>
                <a:latin typeface="Times New Roman"/>
                <a:cs typeface="Times New Roman"/>
              </a:rPr>
              <a:t>4,5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139" y="3756165"/>
            <a:ext cx="6332220" cy="11690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Cyclomatic</a:t>
            </a:r>
            <a:r>
              <a:rPr sz="2800" spc="-5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0065"/>
                </a:solidFill>
                <a:latin typeface="Times New Roman"/>
                <a:cs typeface="Times New Roman"/>
              </a:rPr>
              <a:t>complexity,</a:t>
            </a:r>
            <a:r>
              <a:rPr sz="2800" spc="-1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V(G)</a:t>
            </a:r>
            <a:r>
              <a:rPr sz="2800" spc="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2800" spc="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given</a:t>
            </a:r>
            <a:r>
              <a:rPr sz="2800" spc="-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65"/>
                </a:solidFill>
                <a:latin typeface="Times New Roman"/>
                <a:cs typeface="Times New Roman"/>
              </a:rPr>
              <a:t>by:</a:t>
            </a:r>
            <a:endParaRPr sz="2800">
              <a:latin typeface="Times New Roman"/>
              <a:cs typeface="Times New Roman"/>
            </a:endParaRPr>
          </a:p>
          <a:p>
            <a:pPr marR="480695" algn="r">
              <a:lnSpc>
                <a:spcPct val="100000"/>
              </a:lnSpc>
              <a:spcBef>
                <a:spcPts val="359"/>
              </a:spcBef>
            </a:pPr>
            <a:r>
              <a:rPr sz="1600" dirty="0">
                <a:solidFill>
                  <a:srgbClr val="990000"/>
                </a:solidFill>
                <a:latin typeface="Times New Roman"/>
                <a:cs typeface="Times New Roman"/>
              </a:rPr>
              <a:t>Edge</a:t>
            </a:r>
            <a:endParaRPr sz="16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340"/>
              </a:spcBef>
            </a:pP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(1)</a:t>
            </a:r>
            <a:r>
              <a:rPr sz="2000" i="1" spc="-6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V(G)</a:t>
            </a:r>
            <a:r>
              <a:rPr sz="2000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=</a:t>
            </a:r>
            <a:r>
              <a:rPr sz="2000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2000" i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-</a:t>
            </a:r>
            <a:r>
              <a:rPr sz="2000" i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N </a:t>
            </a: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+</a:t>
            </a:r>
            <a:r>
              <a:rPr sz="2000" i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65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53931" y="4056380"/>
            <a:ext cx="4660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35643" y="5306060"/>
            <a:ext cx="150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60612" y="541274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67572" y="5907735"/>
            <a:ext cx="815340" cy="7391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85"/>
              </a:spcBef>
            </a:pPr>
            <a:r>
              <a:rPr sz="1600" spc="-5" dirty="0">
                <a:solidFill>
                  <a:srgbClr val="009900"/>
                </a:solidFill>
                <a:latin typeface="Times New Roman"/>
                <a:cs typeface="Times New Roman"/>
              </a:rPr>
              <a:t>Region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1600" i="1" dirty="0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r>
              <a:rPr sz="1800" baseline="-20833" dirty="0">
                <a:solidFill>
                  <a:srgbClr val="009900"/>
                </a:solidFill>
                <a:latin typeface="Times New Roman"/>
                <a:cs typeface="Times New Roman"/>
              </a:rPr>
              <a:t>4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0852" y="4918964"/>
            <a:ext cx="277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r>
              <a:rPr sz="1800" baseline="-20833" dirty="0">
                <a:solidFill>
                  <a:srgbClr val="009900"/>
                </a:solidFill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27007" y="6181344"/>
            <a:ext cx="134620" cy="192405"/>
          </a:xfrm>
          <a:custGeom>
            <a:avLst/>
            <a:gdLst/>
            <a:ahLst/>
            <a:cxnLst/>
            <a:rect l="l" t="t" r="r" b="b"/>
            <a:pathLst>
              <a:path w="134620" h="192404">
                <a:moveTo>
                  <a:pt x="124968" y="0"/>
                </a:moveTo>
                <a:lnTo>
                  <a:pt x="0" y="185927"/>
                </a:lnTo>
                <a:lnTo>
                  <a:pt x="9144" y="192023"/>
                </a:lnTo>
                <a:lnTo>
                  <a:pt x="134112" y="6095"/>
                </a:lnTo>
                <a:lnTo>
                  <a:pt x="124968" y="0"/>
                </a:lnTo>
                <a:close/>
              </a:path>
            </a:pathLst>
          </a:custGeom>
          <a:solidFill>
            <a:srgbClr val="07C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92340" y="4773879"/>
            <a:ext cx="738505" cy="84581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solidFill>
                  <a:srgbClr val="993200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810"/>
              </a:lnSpc>
              <a:spcBef>
                <a:spcPts val="455"/>
              </a:spcBef>
              <a:tabLst>
                <a:tab pos="485775" algn="l"/>
              </a:tabLst>
            </a:pPr>
            <a:r>
              <a:rPr sz="1600" dirty="0">
                <a:solidFill>
                  <a:srgbClr val="000065"/>
                </a:solidFill>
                <a:latin typeface="Times New Roman"/>
                <a:cs typeface="Times New Roman"/>
              </a:rPr>
              <a:t>7	</a:t>
            </a:r>
            <a:r>
              <a:rPr sz="1600" i="1" dirty="0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r>
              <a:rPr sz="1800" baseline="-20833" dirty="0">
                <a:solidFill>
                  <a:srgbClr val="009900"/>
                </a:solidFill>
                <a:latin typeface="Times New Roman"/>
                <a:cs typeface="Times New Roman"/>
              </a:rPr>
              <a:t>3</a:t>
            </a:r>
            <a:endParaRPr sz="1800" baseline="-20833">
              <a:latin typeface="Times New Roman"/>
              <a:cs typeface="Times New Roman"/>
            </a:endParaRPr>
          </a:p>
          <a:p>
            <a:pPr marL="440055">
              <a:lnSpc>
                <a:spcPts val="1810"/>
              </a:lnSpc>
            </a:pPr>
            <a:r>
              <a:rPr sz="1600" dirty="0">
                <a:solidFill>
                  <a:srgbClr val="000065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0227" y="1054099"/>
            <a:ext cx="45669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Independent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1611" y="2038604"/>
            <a:ext cx="7039609" cy="4620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234315" indent="-344805" algn="just">
              <a:lnSpc>
                <a:spcPct val="100000"/>
              </a:lnSpc>
              <a:spcBef>
                <a:spcPts val="90"/>
              </a:spcBef>
              <a:buFont typeface="Wingdings"/>
              <a:buChar char=""/>
              <a:tabLst>
                <a:tab pos="357505" algn="l"/>
              </a:tabLst>
            </a:pP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F94B1B"/>
                </a:solidFill>
                <a:latin typeface="Times New Roman"/>
                <a:cs typeface="Times New Roman"/>
              </a:rPr>
              <a:t>value </a:t>
            </a:r>
            <a:r>
              <a:rPr sz="2600" dirty="0">
                <a:solidFill>
                  <a:srgbClr val="000065"/>
                </a:solidFill>
                <a:latin typeface="Times New Roman"/>
                <a:cs typeface="Times New Roman"/>
              </a:rPr>
              <a:t>for </a:t>
            </a:r>
            <a:r>
              <a:rPr sz="2600" spc="-15" dirty="0">
                <a:solidFill>
                  <a:srgbClr val="F94B1B"/>
                </a:solidFill>
                <a:latin typeface="Times New Roman"/>
                <a:cs typeface="Times New Roman"/>
              </a:rPr>
              <a:t>cyclomatic </a:t>
            </a:r>
            <a:r>
              <a:rPr sz="2600" spc="-5" dirty="0">
                <a:solidFill>
                  <a:srgbClr val="F94B1B"/>
                </a:solidFill>
                <a:latin typeface="Times New Roman"/>
                <a:cs typeface="Times New Roman"/>
              </a:rPr>
              <a:t>complexity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defines the </a:t>
            </a:r>
            <a:r>
              <a:rPr sz="2600" spc="-6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of independent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paths in the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basis </a:t>
            </a:r>
            <a:r>
              <a:rPr sz="2600" spc="-10" dirty="0">
                <a:solidFill>
                  <a:srgbClr val="000065"/>
                </a:solidFill>
                <a:latin typeface="Times New Roman"/>
                <a:cs typeface="Times New Roman"/>
              </a:rPr>
              <a:t>set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of a </a:t>
            </a:r>
            <a:r>
              <a:rPr sz="2600" spc="-6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program</a:t>
            </a:r>
            <a:endParaRPr sz="2600">
              <a:latin typeface="Times New Roman"/>
              <a:cs typeface="Times New Roman"/>
            </a:endParaRPr>
          </a:p>
          <a:p>
            <a:pPr marL="356870" marR="517525" indent="-344805">
              <a:lnSpc>
                <a:spcPct val="100000"/>
              </a:lnSpc>
              <a:spcBef>
                <a:spcPts val="625"/>
              </a:spcBef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600" spc="-10" dirty="0">
                <a:solidFill>
                  <a:srgbClr val="000065"/>
                </a:solidFill>
                <a:latin typeface="Times New Roman"/>
                <a:cs typeface="Times New Roman"/>
              </a:rPr>
              <a:t>An </a:t>
            </a:r>
            <a:r>
              <a:rPr sz="2600" spc="-5" dirty="0">
                <a:solidFill>
                  <a:srgbClr val="F94B1B"/>
                </a:solidFill>
                <a:latin typeface="Times New Roman"/>
                <a:cs typeface="Times New Roman"/>
              </a:rPr>
              <a:t>independent path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is any path through the </a:t>
            </a:r>
            <a:r>
              <a:rPr sz="26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program that </a:t>
            </a:r>
            <a:r>
              <a:rPr sz="2600" spc="-5" dirty="0">
                <a:solidFill>
                  <a:srgbClr val="F94B1B"/>
                </a:solidFill>
                <a:latin typeface="Times New Roman"/>
                <a:cs typeface="Times New Roman"/>
              </a:rPr>
              <a:t>introduces at least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one </a:t>
            </a:r>
            <a:r>
              <a:rPr sz="2600" spc="-5" dirty="0">
                <a:solidFill>
                  <a:srgbClr val="F94B1B"/>
                </a:solidFill>
                <a:latin typeface="Times New Roman"/>
                <a:cs typeface="Times New Roman"/>
              </a:rPr>
              <a:t>new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set of </a:t>
            </a:r>
            <a:r>
              <a:rPr sz="2600" spc="-6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processing</a:t>
            </a:r>
            <a:r>
              <a:rPr sz="26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94B1B"/>
                </a:solidFill>
                <a:latin typeface="Times New Roman"/>
                <a:cs typeface="Times New Roman"/>
              </a:rPr>
              <a:t>statements</a:t>
            </a:r>
            <a:r>
              <a:rPr sz="2600" spc="4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or</a:t>
            </a:r>
            <a:r>
              <a:rPr sz="26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new </a:t>
            </a:r>
            <a:r>
              <a:rPr sz="2600" spc="-5" dirty="0">
                <a:solidFill>
                  <a:srgbClr val="F94B1B"/>
                </a:solidFill>
                <a:latin typeface="Times New Roman"/>
                <a:cs typeface="Times New Roman"/>
              </a:rPr>
              <a:t>condition</a:t>
            </a:r>
            <a:endParaRPr sz="26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625"/>
              </a:spcBef>
              <a:buFont typeface="Wingdings"/>
              <a:buChar char=""/>
              <a:tabLst>
                <a:tab pos="357505" algn="l"/>
              </a:tabLst>
            </a:pPr>
            <a:r>
              <a:rPr sz="2600" spc="-10" dirty="0">
                <a:solidFill>
                  <a:srgbClr val="000065"/>
                </a:solidFill>
                <a:latin typeface="Times New Roman"/>
                <a:cs typeface="Times New Roman"/>
              </a:rPr>
              <a:t>An </a:t>
            </a:r>
            <a:r>
              <a:rPr sz="2600" spc="-5" dirty="0">
                <a:solidFill>
                  <a:srgbClr val="F94B1B"/>
                </a:solidFill>
                <a:latin typeface="Times New Roman"/>
                <a:cs typeface="Times New Roman"/>
              </a:rPr>
              <a:t>independent path </a:t>
            </a:r>
            <a:r>
              <a:rPr sz="2600" spc="-15" dirty="0">
                <a:solidFill>
                  <a:srgbClr val="000065"/>
                </a:solidFill>
                <a:latin typeface="Times New Roman"/>
                <a:cs typeface="Times New Roman"/>
              </a:rPr>
              <a:t>must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move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along </a:t>
            </a:r>
            <a:r>
              <a:rPr sz="2600" spc="-5" dirty="0">
                <a:solidFill>
                  <a:srgbClr val="F94B1B"/>
                </a:solidFill>
                <a:latin typeface="Times New Roman"/>
                <a:cs typeface="Times New Roman"/>
              </a:rPr>
              <a:t>at least one </a:t>
            </a:r>
            <a:r>
              <a:rPr sz="2600" spc="-63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94B1B"/>
                </a:solidFill>
                <a:latin typeface="Times New Roman"/>
                <a:cs typeface="Times New Roman"/>
              </a:rPr>
              <a:t>edge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that has not been traversed before the path is </a:t>
            </a:r>
            <a:r>
              <a:rPr sz="26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defined</a:t>
            </a:r>
            <a:endParaRPr sz="2600">
              <a:latin typeface="Times New Roman"/>
              <a:cs typeface="Times New Roman"/>
            </a:endParaRPr>
          </a:p>
          <a:p>
            <a:pPr marL="356870" marR="737235" indent="-344805" algn="just">
              <a:lnSpc>
                <a:spcPct val="100000"/>
              </a:lnSpc>
              <a:spcBef>
                <a:spcPts val="620"/>
              </a:spcBef>
              <a:buFont typeface="Wingdings"/>
              <a:buChar char=""/>
              <a:tabLst>
                <a:tab pos="357505" algn="l"/>
              </a:tabLst>
            </a:pPr>
            <a:r>
              <a:rPr sz="2600" spc="-1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600" spc="-1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94B1B"/>
                </a:solidFill>
                <a:latin typeface="Times New Roman"/>
                <a:cs typeface="Times New Roman"/>
              </a:rPr>
              <a:t>set</a:t>
            </a:r>
            <a:r>
              <a:rPr sz="2600" b="1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94B1B"/>
                </a:solidFill>
                <a:latin typeface="Times New Roman"/>
                <a:cs typeface="Times New Roman"/>
              </a:rPr>
              <a:t>of</a:t>
            </a:r>
            <a:r>
              <a:rPr sz="2600" b="1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94B1B"/>
                </a:solidFill>
                <a:latin typeface="Times New Roman"/>
                <a:cs typeface="Times New Roman"/>
              </a:rPr>
              <a:t>independent</a:t>
            </a:r>
            <a:r>
              <a:rPr sz="2600" b="1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94B1B"/>
                </a:solidFill>
                <a:latin typeface="Times New Roman"/>
                <a:cs typeface="Times New Roman"/>
              </a:rPr>
              <a:t>paths</a:t>
            </a:r>
            <a:r>
              <a:rPr sz="2600" b="1" spc="1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for</a:t>
            </a:r>
            <a:r>
              <a:rPr sz="26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flow</a:t>
            </a:r>
            <a:r>
              <a:rPr sz="26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graph  composes</a:t>
            </a:r>
            <a:r>
              <a:rPr sz="26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basis set.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0" y="828547"/>
            <a:ext cx="5849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00FF"/>
                </a:solidFill>
                <a:latin typeface="Arial"/>
                <a:cs typeface="Arial"/>
              </a:rPr>
              <a:t>Deriving</a:t>
            </a:r>
            <a:r>
              <a:rPr sz="48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48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0000FF"/>
                </a:solidFill>
                <a:latin typeface="Arial"/>
                <a:cs typeface="Arial"/>
              </a:rPr>
              <a:t>Cases</a:t>
            </a:r>
            <a:endParaRPr sz="4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847" y="3023616"/>
            <a:ext cx="2157983" cy="30297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95564" y="3013963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32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0116" y="5199379"/>
            <a:ext cx="2330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solidFill>
                  <a:srgbClr val="000065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3164" y="5687060"/>
            <a:ext cx="22097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40" dirty="0">
                <a:solidFill>
                  <a:srgbClr val="000065"/>
                </a:solidFill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7547" y="416001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0065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2764" y="3855212"/>
            <a:ext cx="2844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000065"/>
                </a:solidFill>
                <a:latin typeface="Times New Roman"/>
                <a:cs typeface="Times New Roman"/>
              </a:rPr>
              <a:t>4,5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8764" y="3233419"/>
            <a:ext cx="445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0000"/>
                </a:solidFill>
                <a:latin typeface="Times New Roman"/>
                <a:cs typeface="Times New Roman"/>
              </a:rPr>
              <a:t>Edge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20404" y="2937763"/>
            <a:ext cx="4660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1842" y="5257291"/>
            <a:ext cx="6121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9900"/>
                </a:solidFill>
                <a:latin typeface="Times New Roman"/>
                <a:cs typeface="Times New Roman"/>
              </a:rPr>
              <a:t>Region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3668" y="4416044"/>
            <a:ext cx="277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r>
              <a:rPr sz="1800" baseline="-20833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0995" y="5674867"/>
            <a:ext cx="277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r>
              <a:rPr sz="1800" baseline="-20833" dirty="0">
                <a:solidFill>
                  <a:srgbClr val="009900"/>
                </a:solidFill>
                <a:latin typeface="Times New Roman"/>
                <a:cs typeface="Times New Roman"/>
              </a:rPr>
              <a:t>4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5564" y="3547364"/>
            <a:ext cx="287655" cy="92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993200"/>
                </a:solidFill>
                <a:latin typeface="Times New Roman"/>
                <a:cs typeface="Times New Roman"/>
              </a:rPr>
              <a:t>2,3</a:t>
            </a:r>
            <a:endParaRPr sz="16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1320"/>
              </a:spcBef>
            </a:pPr>
            <a:r>
              <a:rPr sz="1600" i="1" dirty="0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450"/>
              </a:spcBef>
            </a:pP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90431" y="5452871"/>
            <a:ext cx="137160" cy="226060"/>
          </a:xfrm>
          <a:custGeom>
            <a:avLst/>
            <a:gdLst/>
            <a:ahLst/>
            <a:cxnLst/>
            <a:rect l="l" t="t" r="r" b="b"/>
            <a:pathLst>
              <a:path w="137159" h="226060">
                <a:moveTo>
                  <a:pt x="124968" y="0"/>
                </a:moveTo>
                <a:lnTo>
                  <a:pt x="0" y="219455"/>
                </a:lnTo>
                <a:lnTo>
                  <a:pt x="12192" y="225551"/>
                </a:lnTo>
                <a:lnTo>
                  <a:pt x="137160" y="6095"/>
                </a:lnTo>
                <a:lnTo>
                  <a:pt x="124968" y="0"/>
                </a:lnTo>
                <a:close/>
              </a:path>
            </a:pathLst>
          </a:custGeom>
          <a:solidFill>
            <a:srgbClr val="07C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55764" y="3746703"/>
            <a:ext cx="738505" cy="988694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993200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  <a:tabLst>
                <a:tab pos="485775" algn="l"/>
              </a:tabLst>
            </a:pPr>
            <a:r>
              <a:rPr sz="1600" dirty="0">
                <a:solidFill>
                  <a:srgbClr val="000065"/>
                </a:solidFill>
                <a:latin typeface="Times New Roman"/>
                <a:cs typeface="Times New Roman"/>
              </a:rPr>
              <a:t>7	</a:t>
            </a:r>
            <a:r>
              <a:rPr sz="1600" i="1" dirty="0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r>
              <a:rPr sz="1800" baseline="-20833" dirty="0">
                <a:solidFill>
                  <a:srgbClr val="009900"/>
                </a:solidFill>
                <a:latin typeface="Times New Roman"/>
                <a:cs typeface="Times New Roman"/>
              </a:rPr>
              <a:t>3</a:t>
            </a:r>
            <a:endParaRPr sz="1800" baseline="-20833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65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175" y="5858255"/>
            <a:ext cx="268224" cy="26212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52803" y="4626355"/>
            <a:ext cx="5356860" cy="1807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Determine</a:t>
            </a:r>
            <a:r>
              <a:rPr sz="2000" b="1" spc="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000" b="1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basis set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000" b="1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paths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60"/>
              </a:spcBef>
              <a:tabLst>
                <a:tab pos="1005840" algn="l"/>
                <a:tab pos="1518285" algn="l"/>
                <a:tab pos="2197735" algn="l"/>
                <a:tab pos="2767965" algn="l"/>
                <a:tab pos="3295015" algn="l"/>
                <a:tab pos="3971925" algn="l"/>
                <a:tab pos="5130165" algn="l"/>
              </a:tabLst>
            </a:pPr>
            <a:r>
              <a:rPr sz="2000" b="1" dirty="0">
                <a:solidFill>
                  <a:srgbClr val="000065"/>
                </a:solidFill>
                <a:latin typeface="Times New Roman"/>
                <a:cs typeface="Times New Roman"/>
              </a:rPr>
              <a:t>P</a:t>
            </a:r>
            <a:r>
              <a:rPr sz="2000" b="1" spc="-50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epa</a:t>
            </a:r>
            <a:r>
              <a:rPr sz="2000" b="1" spc="-55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65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cases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00065"/>
                </a:solidFill>
                <a:latin typeface="Times New Roman"/>
                <a:cs typeface="Times New Roman"/>
              </a:rPr>
              <a:t>tha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000065"/>
                </a:solidFill>
                <a:latin typeface="Times New Roman"/>
                <a:cs typeface="Times New Roman"/>
              </a:rPr>
              <a:t>	wil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000065"/>
                </a:solidFill>
                <a:latin typeface="Times New Roman"/>
                <a:cs typeface="Times New Roman"/>
              </a:rPr>
              <a:t>	</a:t>
            </a:r>
            <a:r>
              <a:rPr sz="2000" b="1" spc="5" dirty="0">
                <a:solidFill>
                  <a:srgbClr val="000065"/>
                </a:solidFill>
                <a:latin typeface="Times New Roman"/>
                <a:cs typeface="Times New Roman"/>
              </a:rPr>
              <a:t>fo</a:t>
            </a:r>
            <a:r>
              <a:rPr sz="2000" b="1" spc="-50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ce</a:t>
            </a:r>
            <a:r>
              <a:rPr sz="2000" b="1" dirty="0">
                <a:solidFill>
                  <a:srgbClr val="000065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execution</a:t>
            </a:r>
            <a:r>
              <a:rPr sz="2000" b="1" dirty="0">
                <a:solidFill>
                  <a:srgbClr val="000065"/>
                </a:solidFill>
                <a:latin typeface="Times New Roman"/>
                <a:cs typeface="Times New Roman"/>
              </a:rPr>
              <a:t>	</a:t>
            </a:r>
            <a:r>
              <a:rPr sz="2000" b="1" spc="5" dirty="0">
                <a:solidFill>
                  <a:srgbClr val="000065"/>
                </a:solidFill>
                <a:latin typeface="Times New Roman"/>
                <a:cs typeface="Times New Roman"/>
              </a:rPr>
              <a:t>of 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paths</a:t>
            </a:r>
            <a:r>
              <a:rPr sz="20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in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 the</a:t>
            </a:r>
            <a:r>
              <a:rPr sz="2000" b="1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basis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  <a:p>
            <a:pPr marL="79375" marR="575945">
              <a:lnSpc>
                <a:spcPts val="2160"/>
              </a:lnSpc>
              <a:spcBef>
                <a:spcPts val="995"/>
              </a:spcBef>
            </a:pP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basis path testing should be </a:t>
            </a:r>
            <a:r>
              <a:rPr sz="2000" b="1" spc="-5" dirty="0">
                <a:solidFill>
                  <a:srgbClr val="F94B1B"/>
                </a:solidFill>
                <a:latin typeface="Arial"/>
                <a:cs typeface="Arial"/>
              </a:rPr>
              <a:t>applied to </a:t>
            </a:r>
            <a:r>
              <a:rPr sz="2000" b="1" spc="-54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94B1B"/>
                </a:solidFill>
                <a:latin typeface="Arial"/>
                <a:cs typeface="Arial"/>
              </a:rPr>
              <a:t>critical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modules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5267" y="3105404"/>
            <a:ext cx="5292725" cy="11525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65"/>
              </a:spcBef>
              <a:tabLst>
                <a:tab pos="1679575" algn="l"/>
                <a:tab pos="4462145" algn="l"/>
              </a:tabLst>
            </a:pPr>
            <a:r>
              <a:rPr sz="20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Determine</a:t>
            </a:r>
            <a:r>
              <a:rPr sz="2000" b="1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the	</a:t>
            </a:r>
            <a:r>
              <a:rPr sz="2000" b="1" spc="-10" dirty="0">
                <a:solidFill>
                  <a:srgbClr val="F94B1B"/>
                </a:solidFill>
                <a:latin typeface="Times New Roman"/>
                <a:cs typeface="Times New Roman"/>
              </a:rPr>
              <a:t>cyclomatic</a:t>
            </a:r>
            <a:r>
              <a:rPr sz="2000" b="1" spc="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94B1B"/>
                </a:solidFill>
                <a:latin typeface="Times New Roman"/>
                <a:cs typeface="Times New Roman"/>
              </a:rPr>
              <a:t>complexity</a:t>
            </a:r>
            <a:r>
              <a:rPr sz="2000" b="1" spc="5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65"/>
                </a:solidFill>
                <a:latin typeface="Arial"/>
                <a:cs typeface="Arial"/>
              </a:rPr>
              <a:t>(even </a:t>
            </a:r>
            <a:r>
              <a:rPr sz="2000" b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5"/>
                </a:solidFill>
                <a:latin typeface="Arial"/>
                <a:cs typeface="Arial"/>
              </a:rPr>
              <a:t>without developing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flow graph: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count 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each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simple</a:t>
            </a:r>
            <a:r>
              <a:rPr sz="20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logical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compound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tests	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as</a:t>
            </a:r>
            <a:r>
              <a:rPr sz="20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000" b="1" spc="-5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more)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0224" y="3361944"/>
            <a:ext cx="271272" cy="26517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435100" y="2099563"/>
            <a:ext cx="3538220" cy="911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Using</a:t>
            </a:r>
            <a:r>
              <a:rPr sz="2000" b="1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0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design</a:t>
            </a:r>
            <a:r>
              <a:rPr sz="20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or</a:t>
            </a:r>
            <a:r>
              <a:rPr sz="20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code,</a:t>
            </a:r>
            <a:r>
              <a:rPr sz="2000" b="1" spc="-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94B1B"/>
                </a:solidFill>
                <a:latin typeface="Times New Roman"/>
                <a:cs typeface="Times New Roman"/>
              </a:rPr>
              <a:t>draw</a:t>
            </a:r>
            <a:r>
              <a:rPr sz="2000" b="1" spc="2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a </a:t>
            </a:r>
            <a:r>
              <a:rPr sz="2000" b="1" spc="-48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corresponding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flow</a:t>
            </a:r>
            <a:r>
              <a:rPr sz="20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graph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you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5"/>
                </a:solidFill>
                <a:latin typeface="Arial"/>
                <a:cs typeface="Arial"/>
              </a:rPr>
              <a:t>don't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 need a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flow</a:t>
            </a:r>
            <a:r>
              <a:rPr sz="2000" b="1" spc="-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chart,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6319" y="2225039"/>
            <a:ext cx="271272" cy="2621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175" y="5166359"/>
            <a:ext cx="268224" cy="2621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175" y="4666488"/>
            <a:ext cx="268224" cy="26212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45819" y="6397244"/>
            <a:ext cx="881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Exercise:</a:t>
            </a:r>
            <a:r>
              <a:rPr sz="18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Read</a:t>
            </a:r>
            <a:r>
              <a:rPr sz="18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understand</a:t>
            </a:r>
            <a:r>
              <a:rPr sz="1800" spc="-6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example</a:t>
            </a:r>
            <a:r>
              <a:rPr sz="18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(Figure</a:t>
            </a:r>
            <a:r>
              <a:rPr sz="18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17.4</a:t>
            </a:r>
            <a:r>
              <a:rPr sz="18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Pressman5th</a:t>
            </a:r>
            <a:r>
              <a:rPr sz="1800" spc="-7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–450,</a:t>
            </a:r>
            <a:r>
              <a:rPr sz="1800" spc="-4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6</a:t>
            </a:r>
            <a:r>
              <a:rPr sz="1800" baseline="25462" dirty="0">
                <a:solidFill>
                  <a:srgbClr val="000065"/>
                </a:solidFill>
                <a:latin typeface="Arial MT"/>
                <a:cs typeface="Arial MT"/>
              </a:rPr>
              <a:t>th</a:t>
            </a:r>
            <a:r>
              <a:rPr sz="1800" spc="217" baseline="25462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– </a:t>
            </a:r>
            <a:r>
              <a:rPr sz="1800" spc="5" dirty="0">
                <a:solidFill>
                  <a:srgbClr val="000065"/>
                </a:solidFill>
                <a:latin typeface="Arial MT"/>
                <a:cs typeface="Arial MT"/>
              </a:rPr>
              <a:t>Fig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067" y="667003"/>
            <a:ext cx="4570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Basis</a:t>
            </a:r>
            <a:r>
              <a:rPr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Path</a:t>
            </a:r>
            <a:r>
              <a:rPr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3179" y="1913636"/>
            <a:ext cx="2711450" cy="7150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660"/>
              </a:lnSpc>
              <a:spcBef>
                <a:spcPts val="275"/>
              </a:spcBef>
            </a:pPr>
            <a:r>
              <a:rPr sz="2300" b="1" spc="-10" dirty="0">
                <a:solidFill>
                  <a:srgbClr val="F94B1B"/>
                </a:solidFill>
                <a:latin typeface="Arial"/>
                <a:cs typeface="Arial"/>
              </a:rPr>
              <a:t>derive </a:t>
            </a:r>
            <a:r>
              <a:rPr sz="2300" b="1" dirty="0">
                <a:solidFill>
                  <a:srgbClr val="000065"/>
                </a:solidFill>
                <a:latin typeface="Arial"/>
                <a:cs typeface="Arial"/>
              </a:rPr>
              <a:t>the </a:t>
            </a:r>
            <a:r>
              <a:rPr sz="2300" b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94B1B"/>
                </a:solidFill>
                <a:latin typeface="Arial"/>
                <a:cs typeface="Arial"/>
              </a:rPr>
              <a:t>independent</a:t>
            </a:r>
            <a:r>
              <a:rPr sz="2300" b="1" spc="-12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94B1B"/>
                </a:solidFill>
                <a:latin typeface="Arial"/>
                <a:cs typeface="Arial"/>
              </a:rPr>
              <a:t>paths: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3179" y="2931668"/>
            <a:ext cx="2764155" cy="7150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660"/>
              </a:lnSpc>
              <a:spcBef>
                <a:spcPts val="275"/>
              </a:spcBef>
            </a:pPr>
            <a:r>
              <a:rPr sz="2300" b="1" spc="-10" dirty="0">
                <a:solidFill>
                  <a:srgbClr val="000065"/>
                </a:solidFill>
                <a:latin typeface="Arial"/>
                <a:cs typeface="Arial"/>
              </a:rPr>
              <a:t>Since V(G) </a:t>
            </a:r>
            <a:r>
              <a:rPr sz="2300" b="1" dirty="0">
                <a:solidFill>
                  <a:srgbClr val="000065"/>
                </a:solidFill>
                <a:latin typeface="Arial"/>
                <a:cs typeface="Arial"/>
              </a:rPr>
              <a:t>= </a:t>
            </a:r>
            <a:r>
              <a:rPr sz="2300" b="1" spc="-5" dirty="0">
                <a:solidFill>
                  <a:srgbClr val="F94B1B"/>
                </a:solidFill>
                <a:latin typeface="Arial"/>
                <a:cs typeface="Arial"/>
              </a:rPr>
              <a:t>4</a:t>
            </a:r>
            <a:r>
              <a:rPr sz="2300" b="1" spc="-5" dirty="0">
                <a:solidFill>
                  <a:srgbClr val="000065"/>
                </a:solidFill>
                <a:latin typeface="Arial"/>
                <a:cs typeface="Arial"/>
              </a:rPr>
              <a:t>, </a:t>
            </a:r>
            <a:r>
              <a:rPr sz="2300" b="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000065"/>
                </a:solidFill>
                <a:latin typeface="Arial"/>
                <a:cs typeface="Arial"/>
              </a:rPr>
              <a:t>there</a:t>
            </a:r>
            <a:r>
              <a:rPr sz="2300" b="1" spc="-4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000065"/>
                </a:solidFill>
                <a:latin typeface="Arial"/>
                <a:cs typeface="Arial"/>
              </a:rPr>
              <a:t>are</a:t>
            </a:r>
            <a:r>
              <a:rPr sz="2300" b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94B1B"/>
                </a:solidFill>
                <a:latin typeface="Arial"/>
                <a:cs typeface="Arial"/>
              </a:rPr>
              <a:t>four</a:t>
            </a:r>
            <a:r>
              <a:rPr sz="2300" b="1" spc="-2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94B1B"/>
                </a:solidFill>
                <a:latin typeface="Arial"/>
                <a:cs typeface="Arial"/>
              </a:rPr>
              <a:t>paths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3179" y="3949700"/>
            <a:ext cx="3272154" cy="1395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25"/>
              </a:lnSpc>
              <a:spcBef>
                <a:spcPts val="105"/>
              </a:spcBef>
              <a:tabLst>
                <a:tab pos="1146810" algn="l"/>
              </a:tabLst>
            </a:pPr>
            <a:r>
              <a:rPr sz="2300" b="1" spc="-5" dirty="0">
                <a:solidFill>
                  <a:srgbClr val="000065"/>
                </a:solidFill>
                <a:latin typeface="Arial"/>
                <a:cs typeface="Arial"/>
              </a:rPr>
              <a:t>Path 1:	1,2,3,6,7,8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665"/>
              </a:lnSpc>
              <a:tabLst>
                <a:tab pos="1146810" algn="l"/>
              </a:tabLst>
            </a:pPr>
            <a:r>
              <a:rPr sz="2300" b="1" spc="-5" dirty="0">
                <a:solidFill>
                  <a:srgbClr val="000065"/>
                </a:solidFill>
                <a:latin typeface="Arial"/>
                <a:cs typeface="Arial"/>
              </a:rPr>
              <a:t>Path 2:	1,2,3,5,7,8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665"/>
              </a:lnSpc>
              <a:tabLst>
                <a:tab pos="1146175" algn="l"/>
              </a:tabLst>
            </a:pPr>
            <a:r>
              <a:rPr sz="2300" b="1" spc="-5" dirty="0">
                <a:solidFill>
                  <a:srgbClr val="000065"/>
                </a:solidFill>
                <a:latin typeface="Arial"/>
                <a:cs typeface="Arial"/>
              </a:rPr>
              <a:t>Path 3:	1,2,4,7,8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725"/>
              </a:lnSpc>
              <a:tabLst>
                <a:tab pos="1148715" algn="l"/>
              </a:tabLst>
            </a:pPr>
            <a:r>
              <a:rPr sz="2300" b="1" spc="-5" dirty="0">
                <a:solidFill>
                  <a:srgbClr val="000065"/>
                </a:solidFill>
                <a:latin typeface="Arial"/>
                <a:cs typeface="Arial"/>
              </a:rPr>
              <a:t>Path</a:t>
            </a:r>
            <a:r>
              <a:rPr sz="2300" b="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0065"/>
                </a:solidFill>
                <a:latin typeface="Arial"/>
                <a:cs typeface="Arial"/>
              </a:rPr>
              <a:t>4:	1,2,4,7,2,4,...7,8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3179" y="5647435"/>
            <a:ext cx="3971925" cy="690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425"/>
              </a:spcBef>
            </a:pPr>
            <a:r>
              <a:rPr sz="2300" b="1" spc="-10" dirty="0">
                <a:solidFill>
                  <a:srgbClr val="F94B1B"/>
                </a:solidFill>
                <a:latin typeface="Arial"/>
                <a:cs typeface="Arial"/>
              </a:rPr>
              <a:t>derive test cases </a:t>
            </a:r>
            <a:r>
              <a:rPr sz="2300" b="1" dirty="0">
                <a:solidFill>
                  <a:srgbClr val="000065"/>
                </a:solidFill>
                <a:latin typeface="Arial"/>
                <a:cs typeface="Arial"/>
              </a:rPr>
              <a:t>to </a:t>
            </a:r>
            <a:r>
              <a:rPr sz="2300" b="1" spc="-10" dirty="0">
                <a:solidFill>
                  <a:srgbClr val="0000FF"/>
                </a:solidFill>
                <a:latin typeface="Arial"/>
                <a:cs typeface="Arial"/>
              </a:rPr>
              <a:t>exercise </a:t>
            </a:r>
            <a:r>
              <a:rPr sz="2300" b="1" spc="-6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00FF"/>
                </a:solidFill>
                <a:latin typeface="Arial"/>
                <a:cs typeface="Arial"/>
              </a:rPr>
              <a:t>these</a:t>
            </a:r>
            <a:r>
              <a:rPr sz="23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00FF"/>
                </a:solidFill>
                <a:latin typeface="Arial"/>
                <a:cs typeface="Arial"/>
              </a:rPr>
              <a:t>paths</a:t>
            </a:r>
            <a:r>
              <a:rPr sz="2300" b="1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9007" y="1612391"/>
            <a:ext cx="2551430" cy="4602480"/>
            <a:chOff x="1969007" y="1612391"/>
            <a:chExt cx="2551430" cy="4602480"/>
          </a:xfrm>
        </p:grpSpPr>
        <p:sp>
          <p:nvSpPr>
            <p:cNvPr id="8" name="object 8"/>
            <p:cNvSpPr/>
            <p:nvPr/>
          </p:nvSpPr>
          <p:spPr>
            <a:xfrm>
              <a:off x="3243072" y="3444239"/>
              <a:ext cx="1064260" cy="1100455"/>
            </a:xfrm>
            <a:custGeom>
              <a:avLst/>
              <a:gdLst/>
              <a:ahLst/>
              <a:cxnLst/>
              <a:rect l="l" t="t" r="r" b="b"/>
              <a:pathLst>
                <a:path w="1064260" h="1100454">
                  <a:moveTo>
                    <a:pt x="1063752" y="911352"/>
                  </a:moveTo>
                  <a:lnTo>
                    <a:pt x="1033272" y="911352"/>
                  </a:lnTo>
                  <a:lnTo>
                    <a:pt x="1033272" y="1069848"/>
                  </a:lnTo>
                  <a:lnTo>
                    <a:pt x="30480" y="1069848"/>
                  </a:lnTo>
                  <a:lnTo>
                    <a:pt x="30480" y="911352"/>
                  </a:lnTo>
                  <a:lnTo>
                    <a:pt x="0" y="911352"/>
                  </a:lnTo>
                  <a:lnTo>
                    <a:pt x="0" y="1094232"/>
                  </a:lnTo>
                  <a:lnTo>
                    <a:pt x="6096" y="1100328"/>
                  </a:lnTo>
                  <a:lnTo>
                    <a:pt x="1054608" y="1100328"/>
                  </a:lnTo>
                  <a:lnTo>
                    <a:pt x="1063752" y="1094232"/>
                  </a:lnTo>
                  <a:lnTo>
                    <a:pt x="1063752" y="1085088"/>
                  </a:lnTo>
                  <a:lnTo>
                    <a:pt x="1063752" y="1069848"/>
                  </a:lnTo>
                  <a:lnTo>
                    <a:pt x="1063752" y="911352"/>
                  </a:lnTo>
                  <a:close/>
                </a:path>
                <a:path w="1064260" h="1100454">
                  <a:moveTo>
                    <a:pt x="1063752" y="320040"/>
                  </a:moveTo>
                  <a:lnTo>
                    <a:pt x="1054608" y="310896"/>
                  </a:lnTo>
                  <a:lnTo>
                    <a:pt x="1051560" y="310896"/>
                  </a:lnTo>
                  <a:lnTo>
                    <a:pt x="1051560" y="304800"/>
                  </a:lnTo>
                  <a:lnTo>
                    <a:pt x="1045464" y="298704"/>
                  </a:lnTo>
                  <a:lnTo>
                    <a:pt x="756958" y="298704"/>
                  </a:lnTo>
                  <a:lnTo>
                    <a:pt x="730046" y="266153"/>
                  </a:lnTo>
                  <a:lnTo>
                    <a:pt x="730046" y="314452"/>
                  </a:lnTo>
                  <a:lnTo>
                    <a:pt x="506196" y="599859"/>
                  </a:lnTo>
                  <a:lnTo>
                    <a:pt x="301752" y="329057"/>
                  </a:lnTo>
                  <a:lnTo>
                    <a:pt x="301752" y="326682"/>
                  </a:lnTo>
                  <a:lnTo>
                    <a:pt x="309359" y="316992"/>
                  </a:lnTo>
                  <a:lnTo>
                    <a:pt x="515416" y="54749"/>
                  </a:lnTo>
                  <a:lnTo>
                    <a:pt x="730046" y="314452"/>
                  </a:lnTo>
                  <a:lnTo>
                    <a:pt x="730046" y="266153"/>
                  </a:lnTo>
                  <a:lnTo>
                    <a:pt x="696404" y="225450"/>
                  </a:lnTo>
                  <a:lnTo>
                    <a:pt x="544715" y="39624"/>
                  </a:lnTo>
                  <a:lnTo>
                    <a:pt x="527304" y="18288"/>
                  </a:lnTo>
                  <a:lnTo>
                    <a:pt x="524256" y="15240"/>
                  </a:lnTo>
                  <a:lnTo>
                    <a:pt x="522668" y="15240"/>
                  </a:lnTo>
                  <a:lnTo>
                    <a:pt x="515112" y="6096"/>
                  </a:lnTo>
                  <a:lnTo>
                    <a:pt x="509016" y="0"/>
                  </a:lnTo>
                  <a:lnTo>
                    <a:pt x="499872" y="0"/>
                  </a:lnTo>
                  <a:lnTo>
                    <a:pt x="493776" y="6096"/>
                  </a:lnTo>
                  <a:lnTo>
                    <a:pt x="263867" y="298704"/>
                  </a:lnTo>
                  <a:lnTo>
                    <a:pt x="18288" y="298704"/>
                  </a:lnTo>
                  <a:lnTo>
                    <a:pt x="12192" y="304800"/>
                  </a:lnTo>
                  <a:lnTo>
                    <a:pt x="12192" y="707136"/>
                  </a:lnTo>
                  <a:lnTo>
                    <a:pt x="21336" y="707136"/>
                  </a:lnTo>
                  <a:lnTo>
                    <a:pt x="21336" y="722376"/>
                  </a:lnTo>
                  <a:lnTo>
                    <a:pt x="51816" y="722376"/>
                  </a:lnTo>
                  <a:lnTo>
                    <a:pt x="51816" y="341376"/>
                  </a:lnTo>
                  <a:lnTo>
                    <a:pt x="272770" y="341376"/>
                  </a:lnTo>
                  <a:lnTo>
                    <a:pt x="502920" y="649224"/>
                  </a:lnTo>
                  <a:lnTo>
                    <a:pt x="505968" y="652272"/>
                  </a:lnTo>
                  <a:lnTo>
                    <a:pt x="512064" y="655320"/>
                  </a:lnTo>
                  <a:lnTo>
                    <a:pt x="521208" y="655320"/>
                  </a:lnTo>
                  <a:lnTo>
                    <a:pt x="527304" y="649224"/>
                  </a:lnTo>
                  <a:lnTo>
                    <a:pt x="541502" y="630936"/>
                  </a:lnTo>
                  <a:lnTo>
                    <a:pt x="766394" y="341376"/>
                  </a:lnTo>
                  <a:lnTo>
                    <a:pt x="1021080" y="341376"/>
                  </a:lnTo>
                  <a:lnTo>
                    <a:pt x="1021080" y="624840"/>
                  </a:lnTo>
                  <a:lnTo>
                    <a:pt x="1033272" y="624840"/>
                  </a:lnTo>
                  <a:lnTo>
                    <a:pt x="1033272" y="640080"/>
                  </a:lnTo>
                  <a:lnTo>
                    <a:pt x="1063752" y="640080"/>
                  </a:lnTo>
                  <a:lnTo>
                    <a:pt x="1063752" y="341376"/>
                  </a:lnTo>
                  <a:lnTo>
                    <a:pt x="1063752" y="326136"/>
                  </a:lnTo>
                  <a:lnTo>
                    <a:pt x="1063752" y="320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5807" y="3907536"/>
              <a:ext cx="408940" cy="424180"/>
            </a:xfrm>
            <a:custGeom>
              <a:avLst/>
              <a:gdLst/>
              <a:ahLst/>
              <a:cxnLst/>
              <a:rect l="l" t="t" r="r" b="b"/>
              <a:pathLst>
                <a:path w="408939" h="424179">
                  <a:moveTo>
                    <a:pt x="408431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408431" y="423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1423" y="3880103"/>
              <a:ext cx="454659" cy="475615"/>
            </a:xfrm>
            <a:custGeom>
              <a:avLst/>
              <a:gdLst/>
              <a:ahLst/>
              <a:cxnLst/>
              <a:rect l="l" t="t" r="r" b="b"/>
              <a:pathLst>
                <a:path w="454660" h="475614">
                  <a:moveTo>
                    <a:pt x="454151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454151" y="475488"/>
                  </a:lnTo>
                  <a:lnTo>
                    <a:pt x="454151" y="460248"/>
                  </a:lnTo>
                  <a:lnTo>
                    <a:pt x="30480" y="460248"/>
                  </a:lnTo>
                  <a:lnTo>
                    <a:pt x="15239" y="445008"/>
                  </a:lnTo>
                  <a:lnTo>
                    <a:pt x="30480" y="445008"/>
                  </a:lnTo>
                  <a:lnTo>
                    <a:pt x="30480" y="30480"/>
                  </a:lnTo>
                  <a:lnTo>
                    <a:pt x="15239" y="30480"/>
                  </a:lnTo>
                  <a:lnTo>
                    <a:pt x="30480" y="15240"/>
                  </a:lnTo>
                  <a:lnTo>
                    <a:pt x="454151" y="15240"/>
                  </a:lnTo>
                  <a:lnTo>
                    <a:pt x="454151" y="0"/>
                  </a:lnTo>
                  <a:close/>
                </a:path>
                <a:path w="454660" h="475614">
                  <a:moveTo>
                    <a:pt x="30480" y="445008"/>
                  </a:moveTo>
                  <a:lnTo>
                    <a:pt x="15239" y="445008"/>
                  </a:lnTo>
                  <a:lnTo>
                    <a:pt x="30480" y="460248"/>
                  </a:lnTo>
                  <a:lnTo>
                    <a:pt x="30480" y="445008"/>
                  </a:lnTo>
                  <a:close/>
                </a:path>
                <a:path w="454660" h="475614">
                  <a:moveTo>
                    <a:pt x="423672" y="445008"/>
                  </a:moveTo>
                  <a:lnTo>
                    <a:pt x="30480" y="445008"/>
                  </a:lnTo>
                  <a:lnTo>
                    <a:pt x="30480" y="460248"/>
                  </a:lnTo>
                  <a:lnTo>
                    <a:pt x="423672" y="460248"/>
                  </a:lnTo>
                  <a:lnTo>
                    <a:pt x="423672" y="445008"/>
                  </a:lnTo>
                  <a:close/>
                </a:path>
                <a:path w="454660" h="475614">
                  <a:moveTo>
                    <a:pt x="423672" y="15240"/>
                  </a:moveTo>
                  <a:lnTo>
                    <a:pt x="423672" y="460248"/>
                  </a:lnTo>
                  <a:lnTo>
                    <a:pt x="438912" y="445008"/>
                  </a:lnTo>
                  <a:lnTo>
                    <a:pt x="454151" y="445008"/>
                  </a:lnTo>
                  <a:lnTo>
                    <a:pt x="454151" y="30480"/>
                  </a:lnTo>
                  <a:lnTo>
                    <a:pt x="438912" y="30480"/>
                  </a:lnTo>
                  <a:lnTo>
                    <a:pt x="423672" y="15240"/>
                  </a:lnTo>
                  <a:close/>
                </a:path>
                <a:path w="454660" h="475614">
                  <a:moveTo>
                    <a:pt x="454151" y="445008"/>
                  </a:moveTo>
                  <a:lnTo>
                    <a:pt x="438912" y="445008"/>
                  </a:lnTo>
                  <a:lnTo>
                    <a:pt x="423672" y="460248"/>
                  </a:lnTo>
                  <a:lnTo>
                    <a:pt x="454151" y="460248"/>
                  </a:lnTo>
                  <a:lnTo>
                    <a:pt x="454151" y="445008"/>
                  </a:lnTo>
                  <a:close/>
                </a:path>
                <a:path w="454660" h="475614">
                  <a:moveTo>
                    <a:pt x="30480" y="15240"/>
                  </a:moveTo>
                  <a:lnTo>
                    <a:pt x="15239" y="30480"/>
                  </a:lnTo>
                  <a:lnTo>
                    <a:pt x="30480" y="30480"/>
                  </a:lnTo>
                  <a:lnTo>
                    <a:pt x="30480" y="15240"/>
                  </a:lnTo>
                  <a:close/>
                </a:path>
                <a:path w="454660" h="475614">
                  <a:moveTo>
                    <a:pt x="423672" y="15240"/>
                  </a:moveTo>
                  <a:lnTo>
                    <a:pt x="30480" y="15240"/>
                  </a:lnTo>
                  <a:lnTo>
                    <a:pt x="30480" y="30480"/>
                  </a:lnTo>
                  <a:lnTo>
                    <a:pt x="423672" y="30480"/>
                  </a:lnTo>
                  <a:lnTo>
                    <a:pt x="423672" y="15240"/>
                  </a:lnTo>
                  <a:close/>
                </a:path>
                <a:path w="454660" h="475614">
                  <a:moveTo>
                    <a:pt x="454151" y="15240"/>
                  </a:moveTo>
                  <a:lnTo>
                    <a:pt x="423672" y="15240"/>
                  </a:lnTo>
                  <a:lnTo>
                    <a:pt x="438912" y="30480"/>
                  </a:lnTo>
                  <a:lnTo>
                    <a:pt x="454151" y="30480"/>
                  </a:lnTo>
                  <a:lnTo>
                    <a:pt x="454151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8223" y="3907536"/>
              <a:ext cx="417830" cy="424180"/>
            </a:xfrm>
            <a:custGeom>
              <a:avLst/>
              <a:gdLst/>
              <a:ahLst/>
              <a:cxnLst/>
              <a:rect l="l" t="t" r="r" b="b"/>
              <a:pathLst>
                <a:path w="417829" h="424179">
                  <a:moveTo>
                    <a:pt x="417575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417575" y="423672"/>
                  </a:lnTo>
                  <a:lnTo>
                    <a:pt x="417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0791" y="3880103"/>
              <a:ext cx="469900" cy="475615"/>
            </a:xfrm>
            <a:custGeom>
              <a:avLst/>
              <a:gdLst/>
              <a:ahLst/>
              <a:cxnLst/>
              <a:rect l="l" t="t" r="r" b="b"/>
              <a:pathLst>
                <a:path w="469900" h="475614">
                  <a:moveTo>
                    <a:pt x="46939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469392" y="475488"/>
                  </a:lnTo>
                  <a:lnTo>
                    <a:pt x="469392" y="460248"/>
                  </a:lnTo>
                  <a:lnTo>
                    <a:pt x="30480" y="460248"/>
                  </a:lnTo>
                  <a:lnTo>
                    <a:pt x="15240" y="445008"/>
                  </a:lnTo>
                  <a:lnTo>
                    <a:pt x="30480" y="445008"/>
                  </a:lnTo>
                  <a:lnTo>
                    <a:pt x="30480" y="30480"/>
                  </a:lnTo>
                  <a:lnTo>
                    <a:pt x="15240" y="30480"/>
                  </a:lnTo>
                  <a:lnTo>
                    <a:pt x="30480" y="15240"/>
                  </a:lnTo>
                  <a:lnTo>
                    <a:pt x="469392" y="15240"/>
                  </a:lnTo>
                  <a:lnTo>
                    <a:pt x="469392" y="0"/>
                  </a:lnTo>
                  <a:close/>
                </a:path>
                <a:path w="469900" h="475614">
                  <a:moveTo>
                    <a:pt x="30480" y="445008"/>
                  </a:moveTo>
                  <a:lnTo>
                    <a:pt x="15240" y="445008"/>
                  </a:lnTo>
                  <a:lnTo>
                    <a:pt x="30480" y="460248"/>
                  </a:lnTo>
                  <a:lnTo>
                    <a:pt x="30480" y="445008"/>
                  </a:lnTo>
                  <a:close/>
                </a:path>
                <a:path w="469900" h="475614">
                  <a:moveTo>
                    <a:pt x="438912" y="445008"/>
                  </a:moveTo>
                  <a:lnTo>
                    <a:pt x="30480" y="445008"/>
                  </a:lnTo>
                  <a:lnTo>
                    <a:pt x="30480" y="460248"/>
                  </a:lnTo>
                  <a:lnTo>
                    <a:pt x="438912" y="460248"/>
                  </a:lnTo>
                  <a:lnTo>
                    <a:pt x="438912" y="445008"/>
                  </a:lnTo>
                  <a:close/>
                </a:path>
                <a:path w="469900" h="475614">
                  <a:moveTo>
                    <a:pt x="438912" y="15240"/>
                  </a:moveTo>
                  <a:lnTo>
                    <a:pt x="438912" y="460248"/>
                  </a:lnTo>
                  <a:lnTo>
                    <a:pt x="454152" y="445008"/>
                  </a:lnTo>
                  <a:lnTo>
                    <a:pt x="469392" y="445008"/>
                  </a:lnTo>
                  <a:lnTo>
                    <a:pt x="469392" y="30480"/>
                  </a:lnTo>
                  <a:lnTo>
                    <a:pt x="454152" y="30480"/>
                  </a:lnTo>
                  <a:lnTo>
                    <a:pt x="438912" y="15240"/>
                  </a:lnTo>
                  <a:close/>
                </a:path>
                <a:path w="469900" h="475614">
                  <a:moveTo>
                    <a:pt x="469392" y="445008"/>
                  </a:moveTo>
                  <a:lnTo>
                    <a:pt x="454152" y="445008"/>
                  </a:lnTo>
                  <a:lnTo>
                    <a:pt x="438912" y="460248"/>
                  </a:lnTo>
                  <a:lnTo>
                    <a:pt x="469392" y="460248"/>
                  </a:lnTo>
                  <a:lnTo>
                    <a:pt x="469392" y="445008"/>
                  </a:lnTo>
                  <a:close/>
                </a:path>
                <a:path w="469900" h="475614">
                  <a:moveTo>
                    <a:pt x="30480" y="15240"/>
                  </a:moveTo>
                  <a:lnTo>
                    <a:pt x="15240" y="30480"/>
                  </a:lnTo>
                  <a:lnTo>
                    <a:pt x="30480" y="30480"/>
                  </a:lnTo>
                  <a:lnTo>
                    <a:pt x="30480" y="15240"/>
                  </a:lnTo>
                  <a:close/>
                </a:path>
                <a:path w="469900" h="475614">
                  <a:moveTo>
                    <a:pt x="438912" y="15240"/>
                  </a:moveTo>
                  <a:lnTo>
                    <a:pt x="30480" y="15240"/>
                  </a:lnTo>
                  <a:lnTo>
                    <a:pt x="30480" y="30480"/>
                  </a:lnTo>
                  <a:lnTo>
                    <a:pt x="438912" y="30480"/>
                  </a:lnTo>
                  <a:lnTo>
                    <a:pt x="438912" y="15240"/>
                  </a:lnTo>
                  <a:close/>
                </a:path>
                <a:path w="469900" h="475614">
                  <a:moveTo>
                    <a:pt x="469392" y="15240"/>
                  </a:moveTo>
                  <a:lnTo>
                    <a:pt x="438912" y="15240"/>
                  </a:lnTo>
                  <a:lnTo>
                    <a:pt x="454152" y="30480"/>
                  </a:lnTo>
                  <a:lnTo>
                    <a:pt x="469392" y="30480"/>
                  </a:lnTo>
                  <a:lnTo>
                    <a:pt x="469392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319" y="1639823"/>
              <a:ext cx="146304" cy="2316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52344" y="1612391"/>
              <a:ext cx="1021080" cy="1850389"/>
            </a:xfrm>
            <a:custGeom>
              <a:avLst/>
              <a:gdLst/>
              <a:ahLst/>
              <a:cxnLst/>
              <a:rect l="l" t="t" r="r" b="b"/>
              <a:pathLst>
                <a:path w="1021079" h="1850389">
                  <a:moveTo>
                    <a:pt x="362712" y="143256"/>
                  </a:moveTo>
                  <a:lnTo>
                    <a:pt x="359664" y="115824"/>
                  </a:lnTo>
                  <a:lnTo>
                    <a:pt x="355092" y="97536"/>
                  </a:lnTo>
                  <a:lnTo>
                    <a:pt x="353568" y="91440"/>
                  </a:lnTo>
                  <a:lnTo>
                    <a:pt x="353568" y="88392"/>
                  </a:lnTo>
                  <a:lnTo>
                    <a:pt x="347472" y="67056"/>
                  </a:lnTo>
                  <a:lnTo>
                    <a:pt x="344424" y="67056"/>
                  </a:lnTo>
                  <a:lnTo>
                    <a:pt x="343115" y="64008"/>
                  </a:lnTo>
                  <a:lnTo>
                    <a:pt x="335280" y="45720"/>
                  </a:lnTo>
                  <a:lnTo>
                    <a:pt x="332232" y="45720"/>
                  </a:lnTo>
                  <a:lnTo>
                    <a:pt x="332232" y="146304"/>
                  </a:lnTo>
                  <a:lnTo>
                    <a:pt x="329184" y="170688"/>
                  </a:lnTo>
                  <a:lnTo>
                    <a:pt x="326136" y="192024"/>
                  </a:lnTo>
                  <a:lnTo>
                    <a:pt x="326136" y="188976"/>
                  </a:lnTo>
                  <a:lnTo>
                    <a:pt x="316992" y="210312"/>
                  </a:lnTo>
                  <a:lnTo>
                    <a:pt x="320040" y="210312"/>
                  </a:lnTo>
                  <a:lnTo>
                    <a:pt x="307848" y="228600"/>
                  </a:lnTo>
                  <a:lnTo>
                    <a:pt x="310896" y="225552"/>
                  </a:lnTo>
                  <a:lnTo>
                    <a:pt x="298704" y="240792"/>
                  </a:lnTo>
                  <a:lnTo>
                    <a:pt x="286512" y="252984"/>
                  </a:lnTo>
                  <a:lnTo>
                    <a:pt x="286512" y="249936"/>
                  </a:lnTo>
                  <a:lnTo>
                    <a:pt x="280416" y="256032"/>
                  </a:lnTo>
                  <a:lnTo>
                    <a:pt x="280416" y="252984"/>
                  </a:lnTo>
                  <a:lnTo>
                    <a:pt x="268224" y="259080"/>
                  </a:lnTo>
                  <a:lnTo>
                    <a:pt x="256032" y="259080"/>
                  </a:lnTo>
                  <a:lnTo>
                    <a:pt x="256032" y="246888"/>
                  </a:lnTo>
                  <a:lnTo>
                    <a:pt x="231648" y="246888"/>
                  </a:lnTo>
                  <a:lnTo>
                    <a:pt x="225552" y="240792"/>
                  </a:lnTo>
                  <a:lnTo>
                    <a:pt x="213360" y="225552"/>
                  </a:lnTo>
                  <a:lnTo>
                    <a:pt x="216408" y="228600"/>
                  </a:lnTo>
                  <a:lnTo>
                    <a:pt x="214884" y="225552"/>
                  </a:lnTo>
                  <a:lnTo>
                    <a:pt x="207264" y="210312"/>
                  </a:lnTo>
                  <a:lnTo>
                    <a:pt x="199415" y="192024"/>
                  </a:lnTo>
                  <a:lnTo>
                    <a:pt x="198120" y="188976"/>
                  </a:lnTo>
                  <a:lnTo>
                    <a:pt x="198120" y="192024"/>
                  </a:lnTo>
                  <a:lnTo>
                    <a:pt x="192024" y="143256"/>
                  </a:lnTo>
                  <a:lnTo>
                    <a:pt x="195072" y="118872"/>
                  </a:lnTo>
                  <a:lnTo>
                    <a:pt x="198120" y="97536"/>
                  </a:lnTo>
                  <a:lnTo>
                    <a:pt x="198120" y="100584"/>
                  </a:lnTo>
                  <a:lnTo>
                    <a:pt x="199415" y="97536"/>
                  </a:lnTo>
                  <a:lnTo>
                    <a:pt x="207264" y="79248"/>
                  </a:lnTo>
                  <a:lnTo>
                    <a:pt x="214884" y="64008"/>
                  </a:lnTo>
                  <a:lnTo>
                    <a:pt x="216408" y="60960"/>
                  </a:lnTo>
                  <a:lnTo>
                    <a:pt x="213360" y="64008"/>
                  </a:lnTo>
                  <a:lnTo>
                    <a:pt x="225552" y="48768"/>
                  </a:lnTo>
                  <a:lnTo>
                    <a:pt x="237744" y="36576"/>
                  </a:lnTo>
                  <a:lnTo>
                    <a:pt x="237744" y="39624"/>
                  </a:lnTo>
                  <a:lnTo>
                    <a:pt x="243840" y="36576"/>
                  </a:lnTo>
                  <a:lnTo>
                    <a:pt x="256032" y="30480"/>
                  </a:lnTo>
                  <a:lnTo>
                    <a:pt x="268224" y="30480"/>
                  </a:lnTo>
                  <a:lnTo>
                    <a:pt x="286512" y="39624"/>
                  </a:lnTo>
                  <a:lnTo>
                    <a:pt x="286512" y="36576"/>
                  </a:lnTo>
                  <a:lnTo>
                    <a:pt x="298704" y="48768"/>
                  </a:lnTo>
                  <a:lnTo>
                    <a:pt x="310896" y="64008"/>
                  </a:lnTo>
                  <a:lnTo>
                    <a:pt x="307848" y="60960"/>
                  </a:lnTo>
                  <a:lnTo>
                    <a:pt x="320040" y="79248"/>
                  </a:lnTo>
                  <a:lnTo>
                    <a:pt x="316992" y="79248"/>
                  </a:lnTo>
                  <a:lnTo>
                    <a:pt x="326136" y="100584"/>
                  </a:lnTo>
                  <a:lnTo>
                    <a:pt x="326136" y="97536"/>
                  </a:lnTo>
                  <a:lnTo>
                    <a:pt x="332232" y="146304"/>
                  </a:lnTo>
                  <a:lnTo>
                    <a:pt x="332232" y="45720"/>
                  </a:lnTo>
                  <a:lnTo>
                    <a:pt x="326123" y="36576"/>
                  </a:lnTo>
                  <a:lnTo>
                    <a:pt x="322059" y="30480"/>
                  </a:lnTo>
                  <a:lnTo>
                    <a:pt x="320040" y="27432"/>
                  </a:lnTo>
                  <a:lnTo>
                    <a:pt x="304800" y="15240"/>
                  </a:lnTo>
                  <a:lnTo>
                    <a:pt x="301752" y="12192"/>
                  </a:lnTo>
                  <a:lnTo>
                    <a:pt x="295656" y="9144"/>
                  </a:lnTo>
                  <a:lnTo>
                    <a:pt x="292608" y="9144"/>
                  </a:lnTo>
                  <a:lnTo>
                    <a:pt x="283464" y="3048"/>
                  </a:lnTo>
                  <a:lnTo>
                    <a:pt x="271272" y="3048"/>
                  </a:lnTo>
                  <a:lnTo>
                    <a:pt x="262128" y="0"/>
                  </a:lnTo>
                  <a:lnTo>
                    <a:pt x="252984" y="3048"/>
                  </a:lnTo>
                  <a:lnTo>
                    <a:pt x="249936" y="3048"/>
                  </a:lnTo>
                  <a:lnTo>
                    <a:pt x="231648" y="9144"/>
                  </a:lnTo>
                  <a:lnTo>
                    <a:pt x="228600" y="9144"/>
                  </a:lnTo>
                  <a:lnTo>
                    <a:pt x="222504" y="12192"/>
                  </a:lnTo>
                  <a:lnTo>
                    <a:pt x="219456" y="15240"/>
                  </a:lnTo>
                  <a:lnTo>
                    <a:pt x="204216" y="27432"/>
                  </a:lnTo>
                  <a:lnTo>
                    <a:pt x="192024" y="45720"/>
                  </a:lnTo>
                  <a:lnTo>
                    <a:pt x="188976" y="45720"/>
                  </a:lnTo>
                  <a:lnTo>
                    <a:pt x="170688" y="88392"/>
                  </a:lnTo>
                  <a:lnTo>
                    <a:pt x="170688" y="91440"/>
                  </a:lnTo>
                  <a:lnTo>
                    <a:pt x="164592" y="118872"/>
                  </a:lnTo>
                  <a:lnTo>
                    <a:pt x="161544" y="146304"/>
                  </a:lnTo>
                  <a:lnTo>
                    <a:pt x="164592" y="173736"/>
                  </a:lnTo>
                  <a:lnTo>
                    <a:pt x="170688" y="198120"/>
                  </a:lnTo>
                  <a:lnTo>
                    <a:pt x="170688" y="201168"/>
                  </a:lnTo>
                  <a:lnTo>
                    <a:pt x="188976" y="243840"/>
                  </a:lnTo>
                  <a:lnTo>
                    <a:pt x="192024" y="243840"/>
                  </a:lnTo>
                  <a:lnTo>
                    <a:pt x="204216" y="262128"/>
                  </a:lnTo>
                  <a:lnTo>
                    <a:pt x="219456" y="274320"/>
                  </a:lnTo>
                  <a:lnTo>
                    <a:pt x="222504" y="277368"/>
                  </a:lnTo>
                  <a:lnTo>
                    <a:pt x="225539" y="278892"/>
                  </a:lnTo>
                  <a:lnTo>
                    <a:pt x="225539" y="475488"/>
                  </a:lnTo>
                  <a:lnTo>
                    <a:pt x="256032" y="475488"/>
                  </a:lnTo>
                  <a:lnTo>
                    <a:pt x="256032" y="287528"/>
                  </a:lnTo>
                  <a:lnTo>
                    <a:pt x="262128" y="289560"/>
                  </a:lnTo>
                  <a:lnTo>
                    <a:pt x="271272" y="286512"/>
                  </a:lnTo>
                  <a:lnTo>
                    <a:pt x="274320" y="286512"/>
                  </a:lnTo>
                  <a:lnTo>
                    <a:pt x="292608" y="280416"/>
                  </a:lnTo>
                  <a:lnTo>
                    <a:pt x="295656" y="280416"/>
                  </a:lnTo>
                  <a:lnTo>
                    <a:pt x="301752" y="277368"/>
                  </a:lnTo>
                  <a:lnTo>
                    <a:pt x="304800" y="274320"/>
                  </a:lnTo>
                  <a:lnTo>
                    <a:pt x="320040" y="262128"/>
                  </a:lnTo>
                  <a:lnTo>
                    <a:pt x="322059" y="259080"/>
                  </a:lnTo>
                  <a:lnTo>
                    <a:pt x="324104" y="256032"/>
                  </a:lnTo>
                  <a:lnTo>
                    <a:pt x="326136" y="252984"/>
                  </a:lnTo>
                  <a:lnTo>
                    <a:pt x="332232" y="243840"/>
                  </a:lnTo>
                  <a:lnTo>
                    <a:pt x="335280" y="243840"/>
                  </a:lnTo>
                  <a:lnTo>
                    <a:pt x="343115" y="225552"/>
                  </a:lnTo>
                  <a:lnTo>
                    <a:pt x="344424" y="222504"/>
                  </a:lnTo>
                  <a:lnTo>
                    <a:pt x="347472" y="222504"/>
                  </a:lnTo>
                  <a:lnTo>
                    <a:pt x="353568" y="201168"/>
                  </a:lnTo>
                  <a:lnTo>
                    <a:pt x="353568" y="198120"/>
                  </a:lnTo>
                  <a:lnTo>
                    <a:pt x="354914" y="192024"/>
                  </a:lnTo>
                  <a:lnTo>
                    <a:pt x="359664" y="170688"/>
                  </a:lnTo>
                  <a:lnTo>
                    <a:pt x="362712" y="143256"/>
                  </a:lnTo>
                  <a:close/>
                </a:path>
                <a:path w="1021079" h="1850389">
                  <a:moveTo>
                    <a:pt x="1021080" y="1511808"/>
                  </a:moveTo>
                  <a:lnTo>
                    <a:pt x="1014984" y="1505712"/>
                  </a:lnTo>
                  <a:lnTo>
                    <a:pt x="1011936" y="1505712"/>
                  </a:lnTo>
                  <a:lnTo>
                    <a:pt x="1011936" y="1499616"/>
                  </a:lnTo>
                  <a:lnTo>
                    <a:pt x="1002792" y="1490472"/>
                  </a:lnTo>
                  <a:lnTo>
                    <a:pt x="518147" y="1490472"/>
                  </a:lnTo>
                  <a:lnTo>
                    <a:pt x="518147" y="1511808"/>
                  </a:lnTo>
                  <a:lnTo>
                    <a:pt x="512064" y="1504442"/>
                  </a:lnTo>
                  <a:lnTo>
                    <a:pt x="512064" y="1502664"/>
                  </a:lnTo>
                  <a:lnTo>
                    <a:pt x="509016" y="1499616"/>
                  </a:lnTo>
                  <a:lnTo>
                    <a:pt x="476834" y="1460690"/>
                  </a:lnTo>
                  <a:lnTo>
                    <a:pt x="476834" y="1509572"/>
                  </a:lnTo>
                  <a:lnTo>
                    <a:pt x="253136" y="1794776"/>
                  </a:lnTo>
                  <a:lnTo>
                    <a:pt x="164617" y="1679041"/>
                  </a:lnTo>
                  <a:lnTo>
                    <a:pt x="53289" y="1530096"/>
                  </a:lnTo>
                  <a:lnTo>
                    <a:pt x="46659" y="1521231"/>
                  </a:lnTo>
                  <a:lnTo>
                    <a:pt x="54140" y="1511808"/>
                  </a:lnTo>
                  <a:lnTo>
                    <a:pt x="262356" y="1249514"/>
                  </a:lnTo>
                  <a:lnTo>
                    <a:pt x="476834" y="1509572"/>
                  </a:lnTo>
                  <a:lnTo>
                    <a:pt x="476834" y="1460690"/>
                  </a:lnTo>
                  <a:lnTo>
                    <a:pt x="277241" y="1219200"/>
                  </a:lnTo>
                  <a:lnTo>
                    <a:pt x="273697" y="1214920"/>
                  </a:lnTo>
                  <a:lnTo>
                    <a:pt x="271272" y="1210056"/>
                  </a:lnTo>
                  <a:lnTo>
                    <a:pt x="269684" y="1210056"/>
                  </a:lnTo>
                  <a:lnTo>
                    <a:pt x="262128" y="1200912"/>
                  </a:lnTo>
                  <a:lnTo>
                    <a:pt x="256032" y="1194816"/>
                  </a:lnTo>
                  <a:lnTo>
                    <a:pt x="256032" y="902208"/>
                  </a:lnTo>
                  <a:lnTo>
                    <a:pt x="225539" y="902208"/>
                  </a:lnTo>
                  <a:lnTo>
                    <a:pt x="225539" y="1197864"/>
                  </a:lnTo>
                  <a:lnTo>
                    <a:pt x="243840" y="1197864"/>
                  </a:lnTo>
                  <a:lnTo>
                    <a:pt x="240792" y="1200912"/>
                  </a:lnTo>
                  <a:lnTo>
                    <a:pt x="3048" y="1499616"/>
                  </a:lnTo>
                  <a:lnTo>
                    <a:pt x="0" y="1502664"/>
                  </a:lnTo>
                  <a:lnTo>
                    <a:pt x="0" y="1511808"/>
                  </a:lnTo>
                  <a:lnTo>
                    <a:pt x="3048" y="1517904"/>
                  </a:lnTo>
                  <a:lnTo>
                    <a:pt x="140411" y="1697532"/>
                  </a:lnTo>
                  <a:lnTo>
                    <a:pt x="249936" y="1844040"/>
                  </a:lnTo>
                  <a:lnTo>
                    <a:pt x="256032" y="1850136"/>
                  </a:lnTo>
                  <a:lnTo>
                    <a:pt x="265176" y="1850136"/>
                  </a:lnTo>
                  <a:lnTo>
                    <a:pt x="271272" y="1847088"/>
                  </a:lnTo>
                  <a:lnTo>
                    <a:pt x="274320" y="1844040"/>
                  </a:lnTo>
                  <a:lnTo>
                    <a:pt x="288518" y="1825752"/>
                  </a:lnTo>
                  <a:lnTo>
                    <a:pt x="518147" y="1530096"/>
                  </a:lnTo>
                  <a:lnTo>
                    <a:pt x="524256" y="1527048"/>
                  </a:lnTo>
                  <a:lnTo>
                    <a:pt x="524256" y="1520952"/>
                  </a:lnTo>
                  <a:lnTo>
                    <a:pt x="527304" y="1520952"/>
                  </a:lnTo>
                  <a:lnTo>
                    <a:pt x="527304" y="1536192"/>
                  </a:lnTo>
                  <a:lnTo>
                    <a:pt x="981456" y="1536192"/>
                  </a:lnTo>
                  <a:lnTo>
                    <a:pt x="981456" y="1697736"/>
                  </a:lnTo>
                  <a:lnTo>
                    <a:pt x="990600" y="1697736"/>
                  </a:lnTo>
                  <a:lnTo>
                    <a:pt x="990600" y="1712976"/>
                  </a:lnTo>
                  <a:lnTo>
                    <a:pt x="1021080" y="1712976"/>
                  </a:lnTo>
                  <a:lnTo>
                    <a:pt x="1021080" y="1536192"/>
                  </a:lnTo>
                  <a:lnTo>
                    <a:pt x="1021080" y="1520952"/>
                  </a:lnTo>
                  <a:lnTo>
                    <a:pt x="1021080" y="1511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1967" y="2087879"/>
              <a:ext cx="417830" cy="426720"/>
            </a:xfrm>
            <a:custGeom>
              <a:avLst/>
              <a:gdLst/>
              <a:ahLst/>
              <a:cxnLst/>
              <a:rect l="l" t="t" r="r" b="b"/>
              <a:pathLst>
                <a:path w="417830" h="426719">
                  <a:moveTo>
                    <a:pt x="417575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417575" y="426720"/>
                  </a:lnTo>
                  <a:lnTo>
                    <a:pt x="417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69008" y="2060447"/>
              <a:ext cx="1804670" cy="4154804"/>
            </a:xfrm>
            <a:custGeom>
              <a:avLst/>
              <a:gdLst/>
              <a:ahLst/>
              <a:cxnLst/>
              <a:rect l="l" t="t" r="r" b="b"/>
              <a:pathLst>
                <a:path w="1804670" h="4154804">
                  <a:moveTo>
                    <a:pt x="1146048" y="4017264"/>
                  </a:moveTo>
                  <a:lnTo>
                    <a:pt x="1143000" y="3992880"/>
                  </a:lnTo>
                  <a:lnTo>
                    <a:pt x="1143000" y="3989832"/>
                  </a:lnTo>
                  <a:lnTo>
                    <a:pt x="1136904" y="3968496"/>
                  </a:lnTo>
                  <a:lnTo>
                    <a:pt x="1136904" y="3965448"/>
                  </a:lnTo>
                  <a:lnTo>
                    <a:pt x="1130808" y="3944112"/>
                  </a:lnTo>
                  <a:lnTo>
                    <a:pt x="1127760" y="3944112"/>
                  </a:lnTo>
                  <a:lnTo>
                    <a:pt x="1127760" y="3941064"/>
                  </a:lnTo>
                  <a:lnTo>
                    <a:pt x="1120140" y="3925824"/>
                  </a:lnTo>
                  <a:lnTo>
                    <a:pt x="1118616" y="3922776"/>
                  </a:lnTo>
                  <a:lnTo>
                    <a:pt x="1115568" y="3922776"/>
                  </a:lnTo>
                  <a:lnTo>
                    <a:pt x="1115568" y="4020312"/>
                  </a:lnTo>
                  <a:lnTo>
                    <a:pt x="1112520" y="4041648"/>
                  </a:lnTo>
                  <a:lnTo>
                    <a:pt x="1112520" y="4038600"/>
                  </a:lnTo>
                  <a:lnTo>
                    <a:pt x="1109472" y="4062984"/>
                  </a:lnTo>
                  <a:lnTo>
                    <a:pt x="1109472" y="4059936"/>
                  </a:lnTo>
                  <a:lnTo>
                    <a:pt x="1100328" y="4081272"/>
                  </a:lnTo>
                  <a:lnTo>
                    <a:pt x="1103376" y="4078236"/>
                  </a:lnTo>
                  <a:lnTo>
                    <a:pt x="1091184" y="4096512"/>
                  </a:lnTo>
                  <a:lnTo>
                    <a:pt x="1094232" y="4093464"/>
                  </a:lnTo>
                  <a:lnTo>
                    <a:pt x="1082040" y="4108704"/>
                  </a:lnTo>
                  <a:lnTo>
                    <a:pt x="1069848" y="4117848"/>
                  </a:lnTo>
                  <a:lnTo>
                    <a:pt x="1072896" y="4117848"/>
                  </a:lnTo>
                  <a:lnTo>
                    <a:pt x="1063752" y="4120896"/>
                  </a:lnTo>
                  <a:lnTo>
                    <a:pt x="1057656" y="4123944"/>
                  </a:lnTo>
                  <a:lnTo>
                    <a:pt x="1033272" y="4123944"/>
                  </a:lnTo>
                  <a:lnTo>
                    <a:pt x="1021080" y="4117848"/>
                  </a:lnTo>
                  <a:lnTo>
                    <a:pt x="1008888" y="4108704"/>
                  </a:lnTo>
                  <a:lnTo>
                    <a:pt x="996696" y="4093464"/>
                  </a:lnTo>
                  <a:lnTo>
                    <a:pt x="999744" y="4096512"/>
                  </a:lnTo>
                  <a:lnTo>
                    <a:pt x="997712" y="4093464"/>
                  </a:lnTo>
                  <a:lnTo>
                    <a:pt x="987552" y="4078236"/>
                  </a:lnTo>
                  <a:lnTo>
                    <a:pt x="990600" y="4081272"/>
                  </a:lnTo>
                  <a:lnTo>
                    <a:pt x="989291" y="4078236"/>
                  </a:lnTo>
                  <a:lnTo>
                    <a:pt x="982751" y="4062984"/>
                  </a:lnTo>
                  <a:lnTo>
                    <a:pt x="981456" y="4059936"/>
                  </a:lnTo>
                  <a:lnTo>
                    <a:pt x="981456" y="4062984"/>
                  </a:lnTo>
                  <a:lnTo>
                    <a:pt x="978789" y="4041648"/>
                  </a:lnTo>
                  <a:lnTo>
                    <a:pt x="978408" y="4038600"/>
                  </a:lnTo>
                  <a:lnTo>
                    <a:pt x="978408" y="4041648"/>
                  </a:lnTo>
                  <a:lnTo>
                    <a:pt x="975360" y="4017264"/>
                  </a:lnTo>
                  <a:lnTo>
                    <a:pt x="981456" y="3974592"/>
                  </a:lnTo>
                  <a:lnTo>
                    <a:pt x="990600" y="3956304"/>
                  </a:lnTo>
                  <a:lnTo>
                    <a:pt x="987552" y="3956304"/>
                  </a:lnTo>
                  <a:lnTo>
                    <a:pt x="997712" y="3941064"/>
                  </a:lnTo>
                  <a:lnTo>
                    <a:pt x="999744" y="3938016"/>
                  </a:lnTo>
                  <a:lnTo>
                    <a:pt x="996696" y="3941064"/>
                  </a:lnTo>
                  <a:lnTo>
                    <a:pt x="1008888" y="3925824"/>
                  </a:lnTo>
                  <a:lnTo>
                    <a:pt x="1008888" y="3928872"/>
                  </a:lnTo>
                  <a:lnTo>
                    <a:pt x="1011923" y="3925824"/>
                  </a:lnTo>
                  <a:lnTo>
                    <a:pt x="1021080" y="3916680"/>
                  </a:lnTo>
                  <a:lnTo>
                    <a:pt x="1021080" y="3919728"/>
                  </a:lnTo>
                  <a:lnTo>
                    <a:pt x="1024128" y="3916680"/>
                  </a:lnTo>
                  <a:lnTo>
                    <a:pt x="1027176" y="3913632"/>
                  </a:lnTo>
                  <a:lnTo>
                    <a:pt x="1033272" y="3913632"/>
                  </a:lnTo>
                  <a:lnTo>
                    <a:pt x="1039368" y="3910584"/>
                  </a:lnTo>
                  <a:lnTo>
                    <a:pt x="1051560" y="3910584"/>
                  </a:lnTo>
                  <a:lnTo>
                    <a:pt x="1063752" y="3916680"/>
                  </a:lnTo>
                  <a:lnTo>
                    <a:pt x="1072896" y="3919728"/>
                  </a:lnTo>
                  <a:lnTo>
                    <a:pt x="1082040" y="3928872"/>
                  </a:lnTo>
                  <a:lnTo>
                    <a:pt x="1082040" y="3925824"/>
                  </a:lnTo>
                  <a:lnTo>
                    <a:pt x="1094232" y="3941064"/>
                  </a:lnTo>
                  <a:lnTo>
                    <a:pt x="1091184" y="3938016"/>
                  </a:lnTo>
                  <a:lnTo>
                    <a:pt x="1103376" y="3956304"/>
                  </a:lnTo>
                  <a:lnTo>
                    <a:pt x="1100328" y="3956304"/>
                  </a:lnTo>
                  <a:lnTo>
                    <a:pt x="1109472" y="3974592"/>
                  </a:lnTo>
                  <a:lnTo>
                    <a:pt x="1112520" y="3995928"/>
                  </a:lnTo>
                  <a:lnTo>
                    <a:pt x="1115568" y="4020312"/>
                  </a:lnTo>
                  <a:lnTo>
                    <a:pt x="1115568" y="3922776"/>
                  </a:lnTo>
                  <a:lnTo>
                    <a:pt x="1110678" y="3916680"/>
                  </a:lnTo>
                  <a:lnTo>
                    <a:pt x="1105814" y="3910584"/>
                  </a:lnTo>
                  <a:lnTo>
                    <a:pt x="1103376" y="3907536"/>
                  </a:lnTo>
                  <a:lnTo>
                    <a:pt x="1103376" y="3904488"/>
                  </a:lnTo>
                  <a:lnTo>
                    <a:pt x="1088136" y="3892296"/>
                  </a:lnTo>
                  <a:lnTo>
                    <a:pt x="1085088" y="3892296"/>
                  </a:lnTo>
                  <a:lnTo>
                    <a:pt x="1075944" y="3886200"/>
                  </a:lnTo>
                  <a:lnTo>
                    <a:pt x="1066800" y="3883152"/>
                  </a:lnTo>
                  <a:lnTo>
                    <a:pt x="1057656" y="3883152"/>
                  </a:lnTo>
                  <a:lnTo>
                    <a:pt x="1057656" y="3880104"/>
                  </a:lnTo>
                  <a:lnTo>
                    <a:pt x="1033272" y="3880104"/>
                  </a:lnTo>
                  <a:lnTo>
                    <a:pt x="1033272" y="3883152"/>
                  </a:lnTo>
                  <a:lnTo>
                    <a:pt x="1024128" y="3883152"/>
                  </a:lnTo>
                  <a:lnTo>
                    <a:pt x="1014984" y="3889248"/>
                  </a:lnTo>
                  <a:lnTo>
                    <a:pt x="1005840" y="3892296"/>
                  </a:lnTo>
                  <a:lnTo>
                    <a:pt x="1002792" y="3892296"/>
                  </a:lnTo>
                  <a:lnTo>
                    <a:pt x="990600" y="3904488"/>
                  </a:lnTo>
                  <a:lnTo>
                    <a:pt x="987552" y="3904488"/>
                  </a:lnTo>
                  <a:lnTo>
                    <a:pt x="987552" y="3907536"/>
                  </a:lnTo>
                  <a:lnTo>
                    <a:pt x="975360" y="3922776"/>
                  </a:lnTo>
                  <a:lnTo>
                    <a:pt x="972312" y="3922776"/>
                  </a:lnTo>
                  <a:lnTo>
                    <a:pt x="963168" y="3941064"/>
                  </a:lnTo>
                  <a:lnTo>
                    <a:pt x="963168" y="3944112"/>
                  </a:lnTo>
                  <a:lnTo>
                    <a:pt x="954024" y="3965448"/>
                  </a:lnTo>
                  <a:lnTo>
                    <a:pt x="954024" y="3968496"/>
                  </a:lnTo>
                  <a:lnTo>
                    <a:pt x="947928" y="3989832"/>
                  </a:lnTo>
                  <a:lnTo>
                    <a:pt x="947928" y="3992880"/>
                  </a:lnTo>
                  <a:lnTo>
                    <a:pt x="944880" y="4020312"/>
                  </a:lnTo>
                  <a:lnTo>
                    <a:pt x="947928" y="4044696"/>
                  </a:lnTo>
                  <a:lnTo>
                    <a:pt x="954024" y="4069080"/>
                  </a:lnTo>
                  <a:lnTo>
                    <a:pt x="954024" y="4072128"/>
                  </a:lnTo>
                  <a:lnTo>
                    <a:pt x="963168" y="4090416"/>
                  </a:lnTo>
                  <a:lnTo>
                    <a:pt x="963168" y="4093464"/>
                  </a:lnTo>
                  <a:lnTo>
                    <a:pt x="972312" y="4111752"/>
                  </a:lnTo>
                  <a:lnTo>
                    <a:pt x="975360" y="4114800"/>
                  </a:lnTo>
                  <a:lnTo>
                    <a:pt x="987552" y="4130040"/>
                  </a:lnTo>
                  <a:lnTo>
                    <a:pt x="990600" y="4130040"/>
                  </a:lnTo>
                  <a:lnTo>
                    <a:pt x="1002792" y="4142232"/>
                  </a:lnTo>
                  <a:lnTo>
                    <a:pt x="1005840" y="4142232"/>
                  </a:lnTo>
                  <a:lnTo>
                    <a:pt x="1005840" y="4145280"/>
                  </a:lnTo>
                  <a:lnTo>
                    <a:pt x="1033272" y="4154424"/>
                  </a:lnTo>
                  <a:lnTo>
                    <a:pt x="1057656" y="4154424"/>
                  </a:lnTo>
                  <a:lnTo>
                    <a:pt x="1085088" y="4145280"/>
                  </a:lnTo>
                  <a:lnTo>
                    <a:pt x="1085088" y="4142232"/>
                  </a:lnTo>
                  <a:lnTo>
                    <a:pt x="1088136" y="4142232"/>
                  </a:lnTo>
                  <a:lnTo>
                    <a:pt x="1103376" y="4130040"/>
                  </a:lnTo>
                  <a:lnTo>
                    <a:pt x="1108252" y="4123944"/>
                  </a:lnTo>
                  <a:lnTo>
                    <a:pt x="1115568" y="4114800"/>
                  </a:lnTo>
                  <a:lnTo>
                    <a:pt x="1118616" y="4114800"/>
                  </a:lnTo>
                  <a:lnTo>
                    <a:pt x="1118616" y="4111752"/>
                  </a:lnTo>
                  <a:lnTo>
                    <a:pt x="1127760" y="4093464"/>
                  </a:lnTo>
                  <a:lnTo>
                    <a:pt x="1130808" y="4090416"/>
                  </a:lnTo>
                  <a:lnTo>
                    <a:pt x="1134872" y="4078236"/>
                  </a:lnTo>
                  <a:lnTo>
                    <a:pt x="1136904" y="4072128"/>
                  </a:lnTo>
                  <a:lnTo>
                    <a:pt x="1136904" y="4069080"/>
                  </a:lnTo>
                  <a:lnTo>
                    <a:pt x="1138428" y="4062984"/>
                  </a:lnTo>
                  <a:lnTo>
                    <a:pt x="1143000" y="4044696"/>
                  </a:lnTo>
                  <a:lnTo>
                    <a:pt x="1143330" y="4041648"/>
                  </a:lnTo>
                  <a:lnTo>
                    <a:pt x="1146048" y="4017264"/>
                  </a:lnTo>
                  <a:close/>
                </a:path>
                <a:path w="1804670" h="4154804">
                  <a:moveTo>
                    <a:pt x="1261872" y="0"/>
                  </a:moveTo>
                  <a:lnTo>
                    <a:pt x="1231392" y="0"/>
                  </a:lnTo>
                  <a:lnTo>
                    <a:pt x="1231392" y="30480"/>
                  </a:lnTo>
                  <a:lnTo>
                    <a:pt x="1231392" y="448056"/>
                  </a:lnTo>
                  <a:lnTo>
                    <a:pt x="826008" y="448056"/>
                  </a:lnTo>
                  <a:lnTo>
                    <a:pt x="826008" y="30480"/>
                  </a:lnTo>
                  <a:lnTo>
                    <a:pt x="1231392" y="30480"/>
                  </a:lnTo>
                  <a:lnTo>
                    <a:pt x="1231392" y="0"/>
                  </a:lnTo>
                  <a:lnTo>
                    <a:pt x="795528" y="0"/>
                  </a:lnTo>
                  <a:lnTo>
                    <a:pt x="795528" y="478536"/>
                  </a:lnTo>
                  <a:lnTo>
                    <a:pt x="1261872" y="478536"/>
                  </a:lnTo>
                  <a:lnTo>
                    <a:pt x="1261872" y="463296"/>
                  </a:lnTo>
                  <a:lnTo>
                    <a:pt x="1261872" y="448056"/>
                  </a:lnTo>
                  <a:lnTo>
                    <a:pt x="1261872" y="30480"/>
                  </a:lnTo>
                  <a:lnTo>
                    <a:pt x="1261872" y="15240"/>
                  </a:lnTo>
                  <a:lnTo>
                    <a:pt x="1261872" y="0"/>
                  </a:lnTo>
                  <a:close/>
                </a:path>
                <a:path w="1804670" h="4154804">
                  <a:moveTo>
                    <a:pt x="1789176" y="1182624"/>
                  </a:moveTo>
                  <a:lnTo>
                    <a:pt x="1767840" y="1182624"/>
                  </a:lnTo>
                  <a:lnTo>
                    <a:pt x="1767840" y="1057656"/>
                  </a:lnTo>
                  <a:lnTo>
                    <a:pt x="1749552" y="1057656"/>
                  </a:lnTo>
                  <a:lnTo>
                    <a:pt x="1749552" y="1182624"/>
                  </a:lnTo>
                  <a:lnTo>
                    <a:pt x="1716024" y="1182624"/>
                  </a:lnTo>
                  <a:lnTo>
                    <a:pt x="1758696" y="1386840"/>
                  </a:lnTo>
                  <a:lnTo>
                    <a:pt x="1789176" y="1182624"/>
                  </a:lnTo>
                  <a:close/>
                </a:path>
                <a:path w="1804670" h="4154804">
                  <a:moveTo>
                    <a:pt x="1804416" y="2511552"/>
                  </a:moveTo>
                  <a:lnTo>
                    <a:pt x="1795272" y="2511552"/>
                  </a:lnTo>
                  <a:lnTo>
                    <a:pt x="1795272" y="2499360"/>
                  </a:lnTo>
                  <a:lnTo>
                    <a:pt x="1764792" y="2499360"/>
                  </a:lnTo>
                  <a:lnTo>
                    <a:pt x="1764792" y="2685288"/>
                  </a:lnTo>
                  <a:lnTo>
                    <a:pt x="1043152" y="2685288"/>
                  </a:lnTo>
                  <a:lnTo>
                    <a:pt x="1042416" y="2648712"/>
                  </a:lnTo>
                  <a:lnTo>
                    <a:pt x="1039368" y="2648712"/>
                  </a:lnTo>
                  <a:lnTo>
                    <a:pt x="1039368" y="2636520"/>
                  </a:lnTo>
                  <a:lnTo>
                    <a:pt x="1008888" y="2636520"/>
                  </a:lnTo>
                  <a:lnTo>
                    <a:pt x="1008888" y="2685288"/>
                  </a:lnTo>
                  <a:lnTo>
                    <a:pt x="463296" y="2685288"/>
                  </a:lnTo>
                  <a:lnTo>
                    <a:pt x="463296" y="2066544"/>
                  </a:lnTo>
                  <a:lnTo>
                    <a:pt x="667512" y="2066544"/>
                  </a:lnTo>
                  <a:lnTo>
                    <a:pt x="667512" y="2051304"/>
                  </a:lnTo>
                  <a:lnTo>
                    <a:pt x="667512" y="2036064"/>
                  </a:lnTo>
                  <a:lnTo>
                    <a:pt x="667512" y="1630680"/>
                  </a:lnTo>
                  <a:lnTo>
                    <a:pt x="667512" y="1615440"/>
                  </a:lnTo>
                  <a:lnTo>
                    <a:pt x="667512" y="1600200"/>
                  </a:lnTo>
                  <a:lnTo>
                    <a:pt x="637032" y="1600200"/>
                  </a:lnTo>
                  <a:lnTo>
                    <a:pt x="637032" y="1630680"/>
                  </a:lnTo>
                  <a:lnTo>
                    <a:pt x="637032" y="2036064"/>
                  </a:lnTo>
                  <a:lnTo>
                    <a:pt x="454152" y="2036064"/>
                  </a:lnTo>
                  <a:lnTo>
                    <a:pt x="423672" y="2036064"/>
                  </a:lnTo>
                  <a:lnTo>
                    <a:pt x="231648" y="2036064"/>
                  </a:lnTo>
                  <a:lnTo>
                    <a:pt x="231648" y="1630680"/>
                  </a:lnTo>
                  <a:lnTo>
                    <a:pt x="637032" y="1630680"/>
                  </a:lnTo>
                  <a:lnTo>
                    <a:pt x="637032" y="1600200"/>
                  </a:lnTo>
                  <a:lnTo>
                    <a:pt x="444728" y="1600200"/>
                  </a:lnTo>
                  <a:lnTo>
                    <a:pt x="481584" y="1426464"/>
                  </a:lnTo>
                  <a:lnTo>
                    <a:pt x="441960" y="1426464"/>
                  </a:lnTo>
                  <a:lnTo>
                    <a:pt x="441960" y="1424635"/>
                  </a:lnTo>
                  <a:lnTo>
                    <a:pt x="448056" y="1423416"/>
                  </a:lnTo>
                  <a:lnTo>
                    <a:pt x="448056" y="1328928"/>
                  </a:lnTo>
                  <a:lnTo>
                    <a:pt x="441960" y="1328928"/>
                  </a:lnTo>
                  <a:lnTo>
                    <a:pt x="441960" y="1063752"/>
                  </a:lnTo>
                  <a:lnTo>
                    <a:pt x="789432" y="1063752"/>
                  </a:lnTo>
                  <a:lnTo>
                    <a:pt x="789432" y="1048512"/>
                  </a:lnTo>
                  <a:lnTo>
                    <a:pt x="789432" y="1033272"/>
                  </a:lnTo>
                  <a:lnTo>
                    <a:pt x="420624" y="1033272"/>
                  </a:lnTo>
                  <a:lnTo>
                    <a:pt x="411480" y="1039368"/>
                  </a:lnTo>
                  <a:lnTo>
                    <a:pt x="411480" y="1426464"/>
                  </a:lnTo>
                  <a:lnTo>
                    <a:pt x="396240" y="1426464"/>
                  </a:lnTo>
                  <a:lnTo>
                    <a:pt x="411480" y="1498320"/>
                  </a:lnTo>
                  <a:lnTo>
                    <a:pt x="411480" y="1575816"/>
                  </a:lnTo>
                  <a:lnTo>
                    <a:pt x="427913" y="1575816"/>
                  </a:lnTo>
                  <a:lnTo>
                    <a:pt x="433082" y="1600200"/>
                  </a:lnTo>
                  <a:lnTo>
                    <a:pt x="201168" y="1600200"/>
                  </a:lnTo>
                  <a:lnTo>
                    <a:pt x="201168" y="2066544"/>
                  </a:lnTo>
                  <a:lnTo>
                    <a:pt x="423672" y="2066544"/>
                  </a:lnTo>
                  <a:lnTo>
                    <a:pt x="423672" y="2709672"/>
                  </a:lnTo>
                  <a:lnTo>
                    <a:pt x="429768" y="2715768"/>
                  </a:lnTo>
                  <a:lnTo>
                    <a:pt x="432816" y="2715768"/>
                  </a:lnTo>
                  <a:lnTo>
                    <a:pt x="432816" y="2721864"/>
                  </a:lnTo>
                  <a:lnTo>
                    <a:pt x="438912" y="2731008"/>
                  </a:lnTo>
                  <a:lnTo>
                    <a:pt x="1008888" y="2731008"/>
                  </a:lnTo>
                  <a:lnTo>
                    <a:pt x="1008888" y="2798064"/>
                  </a:lnTo>
                  <a:lnTo>
                    <a:pt x="990600" y="2798064"/>
                  </a:lnTo>
                  <a:lnTo>
                    <a:pt x="1008888" y="2878531"/>
                  </a:lnTo>
                  <a:lnTo>
                    <a:pt x="1008888" y="2935224"/>
                  </a:lnTo>
                  <a:lnTo>
                    <a:pt x="1021486" y="2933966"/>
                  </a:lnTo>
                  <a:lnTo>
                    <a:pt x="1032852" y="2983992"/>
                  </a:lnTo>
                  <a:lnTo>
                    <a:pt x="1030224" y="2983992"/>
                  </a:lnTo>
                  <a:lnTo>
                    <a:pt x="1024128" y="2990088"/>
                  </a:lnTo>
                  <a:lnTo>
                    <a:pt x="810768" y="3258159"/>
                  </a:lnTo>
                  <a:lnTo>
                    <a:pt x="810768" y="3255264"/>
                  </a:lnTo>
                  <a:lnTo>
                    <a:pt x="798576" y="3255264"/>
                  </a:lnTo>
                  <a:lnTo>
                    <a:pt x="798576" y="3243072"/>
                  </a:lnTo>
                  <a:lnTo>
                    <a:pt x="39624" y="3243072"/>
                  </a:lnTo>
                  <a:lnTo>
                    <a:pt x="39624" y="710184"/>
                  </a:lnTo>
                  <a:lnTo>
                    <a:pt x="874776" y="710184"/>
                  </a:lnTo>
                  <a:lnTo>
                    <a:pt x="874776" y="719328"/>
                  </a:lnTo>
                  <a:lnTo>
                    <a:pt x="902741" y="710184"/>
                  </a:lnTo>
                  <a:lnTo>
                    <a:pt x="1024712" y="710184"/>
                  </a:lnTo>
                  <a:lnTo>
                    <a:pt x="1036320" y="762000"/>
                  </a:lnTo>
                  <a:lnTo>
                    <a:pt x="1075944" y="557784"/>
                  </a:lnTo>
                  <a:lnTo>
                    <a:pt x="1045464" y="557784"/>
                  </a:lnTo>
                  <a:lnTo>
                    <a:pt x="1042416" y="490728"/>
                  </a:lnTo>
                  <a:lnTo>
                    <a:pt x="1027176" y="490728"/>
                  </a:lnTo>
                  <a:lnTo>
                    <a:pt x="1027176" y="557784"/>
                  </a:lnTo>
                  <a:lnTo>
                    <a:pt x="990600" y="557784"/>
                  </a:lnTo>
                  <a:lnTo>
                    <a:pt x="1013993" y="662330"/>
                  </a:lnTo>
                  <a:lnTo>
                    <a:pt x="874776" y="624840"/>
                  </a:lnTo>
                  <a:lnTo>
                    <a:pt x="874776" y="658368"/>
                  </a:lnTo>
                  <a:lnTo>
                    <a:pt x="822960" y="658368"/>
                  </a:lnTo>
                  <a:lnTo>
                    <a:pt x="822960" y="664464"/>
                  </a:lnTo>
                  <a:lnTo>
                    <a:pt x="6096" y="664464"/>
                  </a:lnTo>
                  <a:lnTo>
                    <a:pt x="0" y="673608"/>
                  </a:lnTo>
                  <a:lnTo>
                    <a:pt x="0" y="3264408"/>
                  </a:lnTo>
                  <a:lnTo>
                    <a:pt x="6096" y="3273552"/>
                  </a:lnTo>
                  <a:lnTo>
                    <a:pt x="9144" y="3273552"/>
                  </a:lnTo>
                  <a:lnTo>
                    <a:pt x="9144" y="3279648"/>
                  </a:lnTo>
                  <a:lnTo>
                    <a:pt x="15240" y="3285744"/>
                  </a:lnTo>
                  <a:lnTo>
                    <a:pt x="788809" y="3285744"/>
                  </a:lnTo>
                  <a:lnTo>
                    <a:pt x="786384" y="3288792"/>
                  </a:lnTo>
                  <a:lnTo>
                    <a:pt x="783336" y="3294888"/>
                  </a:lnTo>
                  <a:lnTo>
                    <a:pt x="783336" y="3300984"/>
                  </a:lnTo>
                  <a:lnTo>
                    <a:pt x="786384" y="3307080"/>
                  </a:lnTo>
                  <a:lnTo>
                    <a:pt x="1008875" y="3600894"/>
                  </a:lnTo>
                  <a:lnTo>
                    <a:pt x="1008875" y="3651504"/>
                  </a:lnTo>
                  <a:lnTo>
                    <a:pt x="990600" y="3651504"/>
                  </a:lnTo>
                  <a:lnTo>
                    <a:pt x="1008875" y="3733139"/>
                  </a:lnTo>
                  <a:lnTo>
                    <a:pt x="1008875" y="3840492"/>
                  </a:lnTo>
                  <a:lnTo>
                    <a:pt x="1032903" y="3840492"/>
                  </a:lnTo>
                  <a:lnTo>
                    <a:pt x="1036320" y="3855720"/>
                  </a:lnTo>
                  <a:lnTo>
                    <a:pt x="1039266" y="3840492"/>
                  </a:lnTo>
                  <a:lnTo>
                    <a:pt x="1039368" y="3840022"/>
                  </a:lnTo>
                  <a:lnTo>
                    <a:pt x="1075944" y="3651504"/>
                  </a:lnTo>
                  <a:lnTo>
                    <a:pt x="1045464" y="3651504"/>
                  </a:lnTo>
                  <a:lnTo>
                    <a:pt x="1044524" y="3639312"/>
                  </a:lnTo>
                  <a:lnTo>
                    <a:pt x="1048512" y="3639312"/>
                  </a:lnTo>
                  <a:lnTo>
                    <a:pt x="1054608" y="3636264"/>
                  </a:lnTo>
                  <a:lnTo>
                    <a:pt x="1057656" y="3633216"/>
                  </a:lnTo>
                  <a:lnTo>
                    <a:pt x="1071994" y="3614928"/>
                  </a:lnTo>
                  <a:lnTo>
                    <a:pt x="1301483" y="3322320"/>
                  </a:lnTo>
                  <a:lnTo>
                    <a:pt x="1307592" y="3316224"/>
                  </a:lnTo>
                  <a:lnTo>
                    <a:pt x="1307592" y="3307080"/>
                  </a:lnTo>
                  <a:lnTo>
                    <a:pt x="1301483" y="3300984"/>
                  </a:lnTo>
                  <a:lnTo>
                    <a:pt x="1293647" y="3291395"/>
                  </a:lnTo>
                  <a:lnTo>
                    <a:pt x="1292352" y="3288792"/>
                  </a:lnTo>
                  <a:lnTo>
                    <a:pt x="1259078" y="3248545"/>
                  </a:lnTo>
                  <a:lnTo>
                    <a:pt x="1259078" y="3300247"/>
                  </a:lnTo>
                  <a:lnTo>
                    <a:pt x="1039368" y="3583127"/>
                  </a:lnTo>
                  <a:lnTo>
                    <a:pt x="1039368" y="3541776"/>
                  </a:lnTo>
                  <a:lnTo>
                    <a:pt x="1008875" y="3541776"/>
                  </a:lnTo>
                  <a:lnTo>
                    <a:pt x="1008875" y="3549700"/>
                  </a:lnTo>
                  <a:lnTo>
                    <a:pt x="838898" y="3322320"/>
                  </a:lnTo>
                  <a:lnTo>
                    <a:pt x="831126" y="3311918"/>
                  </a:lnTo>
                  <a:lnTo>
                    <a:pt x="839724" y="3300984"/>
                  </a:lnTo>
                  <a:lnTo>
                    <a:pt x="1045692" y="3038843"/>
                  </a:lnTo>
                  <a:lnTo>
                    <a:pt x="1259078" y="3300247"/>
                  </a:lnTo>
                  <a:lnTo>
                    <a:pt x="1259078" y="3248545"/>
                  </a:lnTo>
                  <a:lnTo>
                    <a:pt x="1226070" y="3208617"/>
                  </a:lnTo>
                  <a:lnTo>
                    <a:pt x="1075067" y="3023616"/>
                  </a:lnTo>
                  <a:lnTo>
                    <a:pt x="1057656" y="3002280"/>
                  </a:lnTo>
                  <a:lnTo>
                    <a:pt x="1054608" y="2999232"/>
                  </a:lnTo>
                  <a:lnTo>
                    <a:pt x="1053020" y="2999232"/>
                  </a:lnTo>
                  <a:lnTo>
                    <a:pt x="1045464" y="2990088"/>
                  </a:lnTo>
                  <a:lnTo>
                    <a:pt x="1039368" y="2983992"/>
                  </a:lnTo>
                  <a:lnTo>
                    <a:pt x="1075944" y="2798064"/>
                  </a:lnTo>
                  <a:lnTo>
                    <a:pt x="1045464" y="2798064"/>
                  </a:lnTo>
                  <a:lnTo>
                    <a:pt x="1044092" y="2731008"/>
                  </a:lnTo>
                  <a:lnTo>
                    <a:pt x="1798320" y="2731008"/>
                  </a:lnTo>
                  <a:lnTo>
                    <a:pt x="1804416" y="2721864"/>
                  </a:lnTo>
                  <a:lnTo>
                    <a:pt x="1804416" y="2715768"/>
                  </a:lnTo>
                  <a:lnTo>
                    <a:pt x="1804416" y="2700528"/>
                  </a:lnTo>
                  <a:lnTo>
                    <a:pt x="1804416" y="2511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98723" y="217881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6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7388" y="30200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65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4148" y="36296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65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828" y="38033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65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2084" y="405028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65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57548" y="405028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65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7388" y="520242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65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51124" y="5894323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65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39" y="749300"/>
            <a:ext cx="632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FF"/>
                </a:solidFill>
              </a:rPr>
              <a:t>Control</a:t>
            </a:r>
            <a:r>
              <a:rPr sz="3600" spc="-35" dirty="0">
                <a:solidFill>
                  <a:srgbClr val="0000FF"/>
                </a:solidFill>
              </a:rPr>
              <a:t> </a:t>
            </a:r>
            <a:r>
              <a:rPr sz="3600" spc="-5" dirty="0">
                <a:solidFill>
                  <a:srgbClr val="0000FF"/>
                </a:solidFill>
              </a:rPr>
              <a:t>Structure</a:t>
            </a:r>
            <a:r>
              <a:rPr sz="3600" spc="-30" dirty="0">
                <a:solidFill>
                  <a:srgbClr val="0000FF"/>
                </a:solidFill>
              </a:rPr>
              <a:t> </a:t>
            </a:r>
            <a:r>
              <a:rPr sz="3600" spc="-5" dirty="0">
                <a:solidFill>
                  <a:srgbClr val="0000FF"/>
                </a:solidFill>
              </a:rPr>
              <a:t>Testing:</a:t>
            </a:r>
            <a:r>
              <a:rPr sz="3600" spc="-155" dirty="0">
                <a:solidFill>
                  <a:srgbClr val="0000FF"/>
                </a:solidFill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Loop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1335" y="5047488"/>
            <a:ext cx="1289685" cy="707390"/>
          </a:xfrm>
          <a:custGeom>
            <a:avLst/>
            <a:gdLst/>
            <a:ahLst/>
            <a:cxnLst/>
            <a:rect l="l" t="t" r="r" b="b"/>
            <a:pathLst>
              <a:path w="1289685" h="707389">
                <a:moveTo>
                  <a:pt x="1289303" y="0"/>
                </a:moveTo>
                <a:lnTo>
                  <a:pt x="0" y="0"/>
                </a:lnTo>
                <a:lnTo>
                  <a:pt x="0" y="707136"/>
                </a:lnTo>
                <a:lnTo>
                  <a:pt x="1289303" y="707136"/>
                </a:lnTo>
                <a:lnTo>
                  <a:pt x="1289303" y="691895"/>
                </a:lnTo>
                <a:lnTo>
                  <a:pt x="27431" y="691895"/>
                </a:lnTo>
                <a:lnTo>
                  <a:pt x="12191" y="679704"/>
                </a:lnTo>
                <a:lnTo>
                  <a:pt x="27431" y="679704"/>
                </a:lnTo>
                <a:lnTo>
                  <a:pt x="27431" y="27431"/>
                </a:lnTo>
                <a:lnTo>
                  <a:pt x="12191" y="27431"/>
                </a:lnTo>
                <a:lnTo>
                  <a:pt x="27431" y="12192"/>
                </a:lnTo>
                <a:lnTo>
                  <a:pt x="1289303" y="12192"/>
                </a:lnTo>
                <a:lnTo>
                  <a:pt x="1289303" y="0"/>
                </a:lnTo>
                <a:close/>
              </a:path>
              <a:path w="1289685" h="707389">
                <a:moveTo>
                  <a:pt x="27431" y="679704"/>
                </a:moveTo>
                <a:lnTo>
                  <a:pt x="12191" y="679704"/>
                </a:lnTo>
                <a:lnTo>
                  <a:pt x="27431" y="691895"/>
                </a:lnTo>
                <a:lnTo>
                  <a:pt x="27431" y="679704"/>
                </a:lnTo>
                <a:close/>
              </a:path>
              <a:path w="1289685" h="707389">
                <a:moveTo>
                  <a:pt x="1261872" y="679704"/>
                </a:moveTo>
                <a:lnTo>
                  <a:pt x="27431" y="679704"/>
                </a:lnTo>
                <a:lnTo>
                  <a:pt x="27431" y="691895"/>
                </a:lnTo>
                <a:lnTo>
                  <a:pt x="1261872" y="691895"/>
                </a:lnTo>
                <a:lnTo>
                  <a:pt x="1261872" y="679704"/>
                </a:lnTo>
                <a:close/>
              </a:path>
              <a:path w="1289685" h="707389">
                <a:moveTo>
                  <a:pt x="1261872" y="12192"/>
                </a:moveTo>
                <a:lnTo>
                  <a:pt x="1261872" y="691895"/>
                </a:lnTo>
                <a:lnTo>
                  <a:pt x="1274064" y="679704"/>
                </a:lnTo>
                <a:lnTo>
                  <a:pt x="1289303" y="679704"/>
                </a:lnTo>
                <a:lnTo>
                  <a:pt x="1289303" y="27431"/>
                </a:lnTo>
                <a:lnTo>
                  <a:pt x="1274064" y="27431"/>
                </a:lnTo>
                <a:lnTo>
                  <a:pt x="1261872" y="12192"/>
                </a:lnTo>
                <a:close/>
              </a:path>
              <a:path w="1289685" h="707389">
                <a:moveTo>
                  <a:pt x="1289303" y="679704"/>
                </a:moveTo>
                <a:lnTo>
                  <a:pt x="1274064" y="679704"/>
                </a:lnTo>
                <a:lnTo>
                  <a:pt x="1261872" y="691895"/>
                </a:lnTo>
                <a:lnTo>
                  <a:pt x="1289303" y="691895"/>
                </a:lnTo>
                <a:lnTo>
                  <a:pt x="1289303" y="679704"/>
                </a:lnTo>
                <a:close/>
              </a:path>
              <a:path w="1289685" h="707389">
                <a:moveTo>
                  <a:pt x="27431" y="12192"/>
                </a:moveTo>
                <a:lnTo>
                  <a:pt x="12191" y="27431"/>
                </a:lnTo>
                <a:lnTo>
                  <a:pt x="27431" y="27431"/>
                </a:lnTo>
                <a:lnTo>
                  <a:pt x="27431" y="12192"/>
                </a:lnTo>
                <a:close/>
              </a:path>
              <a:path w="1289685" h="707389">
                <a:moveTo>
                  <a:pt x="1261872" y="12192"/>
                </a:moveTo>
                <a:lnTo>
                  <a:pt x="27431" y="12192"/>
                </a:lnTo>
                <a:lnTo>
                  <a:pt x="27431" y="27431"/>
                </a:lnTo>
                <a:lnTo>
                  <a:pt x="1261872" y="27431"/>
                </a:lnTo>
                <a:lnTo>
                  <a:pt x="1261872" y="12192"/>
                </a:lnTo>
                <a:close/>
              </a:path>
              <a:path w="1289685" h="707389">
                <a:moveTo>
                  <a:pt x="1289303" y="12192"/>
                </a:moveTo>
                <a:lnTo>
                  <a:pt x="1261872" y="12192"/>
                </a:lnTo>
                <a:lnTo>
                  <a:pt x="1274064" y="27431"/>
                </a:lnTo>
                <a:lnTo>
                  <a:pt x="1289303" y="27431"/>
                </a:lnTo>
                <a:lnTo>
                  <a:pt x="1289303" y="12192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7508" y="5013452"/>
            <a:ext cx="997585" cy="6572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97790" marR="5080" indent="-85725">
              <a:lnSpc>
                <a:spcPts val="2210"/>
              </a:lnSpc>
              <a:spcBef>
                <a:spcPts val="635"/>
              </a:spcBef>
            </a:pPr>
            <a:r>
              <a:rPr sz="2300" b="1" spc="-10" dirty="0">
                <a:solidFill>
                  <a:srgbClr val="F94B1B"/>
                </a:solidFill>
                <a:latin typeface="Arial"/>
                <a:cs typeface="Arial"/>
              </a:rPr>
              <a:t>Nested  </a:t>
            </a:r>
            <a:r>
              <a:rPr sz="2300" b="1" spc="5" dirty="0">
                <a:solidFill>
                  <a:srgbClr val="F94B1B"/>
                </a:solidFill>
                <a:latin typeface="Arial"/>
                <a:cs typeface="Arial"/>
              </a:rPr>
              <a:t>Loops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91128" y="2039111"/>
            <a:ext cx="1109980" cy="2886710"/>
            <a:chOff x="3691128" y="2039111"/>
            <a:chExt cx="1109980" cy="2886710"/>
          </a:xfrm>
        </p:grpSpPr>
        <p:sp>
          <p:nvSpPr>
            <p:cNvPr id="6" name="object 6"/>
            <p:cNvSpPr/>
            <p:nvPr/>
          </p:nvSpPr>
          <p:spPr>
            <a:xfrm>
              <a:off x="4087368" y="2374899"/>
              <a:ext cx="713740" cy="514350"/>
            </a:xfrm>
            <a:custGeom>
              <a:avLst/>
              <a:gdLst/>
              <a:ahLst/>
              <a:cxnLst/>
              <a:rect l="l" t="t" r="r" b="b"/>
              <a:pathLst>
                <a:path w="713739" h="514350">
                  <a:moveTo>
                    <a:pt x="713232" y="0"/>
                  </a:moveTo>
                  <a:lnTo>
                    <a:pt x="701040" y="0"/>
                  </a:lnTo>
                  <a:lnTo>
                    <a:pt x="701040" y="15240"/>
                  </a:lnTo>
                  <a:lnTo>
                    <a:pt x="701040" y="499110"/>
                  </a:lnTo>
                  <a:lnTo>
                    <a:pt x="12192" y="499110"/>
                  </a:lnTo>
                  <a:lnTo>
                    <a:pt x="12192" y="15240"/>
                  </a:lnTo>
                  <a:lnTo>
                    <a:pt x="701040" y="15240"/>
                  </a:lnTo>
                  <a:lnTo>
                    <a:pt x="701040" y="0"/>
                  </a:lnTo>
                  <a:lnTo>
                    <a:pt x="0" y="0"/>
                  </a:lnTo>
                  <a:lnTo>
                    <a:pt x="0" y="14732"/>
                  </a:lnTo>
                  <a:lnTo>
                    <a:pt x="0" y="15240"/>
                  </a:lnTo>
                  <a:lnTo>
                    <a:pt x="0" y="499110"/>
                  </a:lnTo>
                  <a:lnTo>
                    <a:pt x="0" y="502412"/>
                  </a:lnTo>
                  <a:lnTo>
                    <a:pt x="0" y="514350"/>
                  </a:lnTo>
                  <a:lnTo>
                    <a:pt x="713232" y="514350"/>
                  </a:lnTo>
                  <a:lnTo>
                    <a:pt x="713232" y="14732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9560" y="2389631"/>
              <a:ext cx="688975" cy="487680"/>
            </a:xfrm>
            <a:custGeom>
              <a:avLst/>
              <a:gdLst/>
              <a:ahLst/>
              <a:cxnLst/>
              <a:rect l="l" t="t" r="r" b="b"/>
              <a:pathLst>
                <a:path w="688975" h="487680">
                  <a:moveTo>
                    <a:pt x="688848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688848" y="487679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7368" y="2039111"/>
              <a:ext cx="713740" cy="1685925"/>
            </a:xfrm>
            <a:custGeom>
              <a:avLst/>
              <a:gdLst/>
              <a:ahLst/>
              <a:cxnLst/>
              <a:rect l="l" t="t" r="r" b="b"/>
              <a:pathLst>
                <a:path w="713739" h="1685925">
                  <a:moveTo>
                    <a:pt x="411480" y="243840"/>
                  </a:moveTo>
                  <a:lnTo>
                    <a:pt x="384048" y="243840"/>
                  </a:lnTo>
                  <a:lnTo>
                    <a:pt x="384048" y="0"/>
                  </a:lnTo>
                  <a:lnTo>
                    <a:pt x="353568" y="0"/>
                  </a:lnTo>
                  <a:lnTo>
                    <a:pt x="353568" y="243840"/>
                  </a:lnTo>
                  <a:lnTo>
                    <a:pt x="326136" y="243840"/>
                  </a:lnTo>
                  <a:lnTo>
                    <a:pt x="368808" y="329184"/>
                  </a:lnTo>
                  <a:lnTo>
                    <a:pt x="403860" y="259080"/>
                  </a:lnTo>
                  <a:lnTo>
                    <a:pt x="411480" y="243840"/>
                  </a:lnTo>
                  <a:close/>
                </a:path>
                <a:path w="713739" h="1685925">
                  <a:moveTo>
                    <a:pt x="655320" y="1386840"/>
                  </a:moveTo>
                  <a:lnTo>
                    <a:pt x="642620" y="1374648"/>
                  </a:lnTo>
                  <a:lnTo>
                    <a:pt x="376135" y="1118616"/>
                  </a:lnTo>
                  <a:lnTo>
                    <a:pt x="369519" y="1112266"/>
                  </a:lnTo>
                  <a:lnTo>
                    <a:pt x="363448" y="1106424"/>
                  </a:lnTo>
                  <a:lnTo>
                    <a:pt x="344424" y="1088136"/>
                  </a:lnTo>
                  <a:lnTo>
                    <a:pt x="30480" y="1386840"/>
                  </a:lnTo>
                  <a:lnTo>
                    <a:pt x="344424" y="1685544"/>
                  </a:lnTo>
                  <a:lnTo>
                    <a:pt x="366623" y="1664208"/>
                  </a:lnTo>
                  <a:lnTo>
                    <a:pt x="376135" y="1655064"/>
                  </a:lnTo>
                  <a:lnTo>
                    <a:pt x="645795" y="1395984"/>
                  </a:lnTo>
                  <a:lnTo>
                    <a:pt x="655320" y="1386840"/>
                  </a:lnTo>
                  <a:close/>
                </a:path>
                <a:path w="713739" h="1685925">
                  <a:moveTo>
                    <a:pt x="713232" y="335280"/>
                  </a:moveTo>
                  <a:lnTo>
                    <a:pt x="685800" y="335280"/>
                  </a:lnTo>
                  <a:lnTo>
                    <a:pt x="685800" y="362712"/>
                  </a:lnTo>
                  <a:lnTo>
                    <a:pt x="685800" y="819912"/>
                  </a:lnTo>
                  <a:lnTo>
                    <a:pt x="27432" y="819912"/>
                  </a:lnTo>
                  <a:lnTo>
                    <a:pt x="27432" y="362712"/>
                  </a:lnTo>
                  <a:lnTo>
                    <a:pt x="685800" y="362712"/>
                  </a:lnTo>
                  <a:lnTo>
                    <a:pt x="685800" y="335280"/>
                  </a:lnTo>
                  <a:lnTo>
                    <a:pt x="0" y="335280"/>
                  </a:lnTo>
                  <a:lnTo>
                    <a:pt x="0" y="850392"/>
                  </a:lnTo>
                  <a:lnTo>
                    <a:pt x="713232" y="850392"/>
                  </a:lnTo>
                  <a:lnTo>
                    <a:pt x="713232" y="835152"/>
                  </a:lnTo>
                  <a:lnTo>
                    <a:pt x="713232" y="819912"/>
                  </a:lnTo>
                  <a:lnTo>
                    <a:pt x="713232" y="362712"/>
                  </a:lnTo>
                  <a:lnTo>
                    <a:pt x="713232" y="350520"/>
                  </a:lnTo>
                  <a:lnTo>
                    <a:pt x="713232" y="33528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1312" y="2926079"/>
              <a:ext cx="85343" cy="2438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91128" y="2261615"/>
              <a:ext cx="1091565" cy="2664460"/>
            </a:xfrm>
            <a:custGeom>
              <a:avLst/>
              <a:gdLst/>
              <a:ahLst/>
              <a:cxnLst/>
              <a:rect l="l" t="t" r="r" b="b"/>
              <a:pathLst>
                <a:path w="1091564" h="2664460">
                  <a:moveTo>
                    <a:pt x="448056" y="1161288"/>
                  </a:moveTo>
                  <a:lnTo>
                    <a:pt x="441960" y="1155192"/>
                  </a:lnTo>
                  <a:lnTo>
                    <a:pt x="143256" y="1155192"/>
                  </a:lnTo>
                  <a:lnTo>
                    <a:pt x="143256" y="426720"/>
                  </a:lnTo>
                  <a:lnTo>
                    <a:pt x="298704" y="426720"/>
                  </a:lnTo>
                  <a:lnTo>
                    <a:pt x="298704" y="457200"/>
                  </a:lnTo>
                  <a:lnTo>
                    <a:pt x="359664" y="426720"/>
                  </a:lnTo>
                  <a:lnTo>
                    <a:pt x="384048" y="414528"/>
                  </a:lnTo>
                  <a:lnTo>
                    <a:pt x="355587" y="399288"/>
                  </a:lnTo>
                  <a:lnTo>
                    <a:pt x="298704" y="368808"/>
                  </a:lnTo>
                  <a:lnTo>
                    <a:pt x="298704" y="399288"/>
                  </a:lnTo>
                  <a:lnTo>
                    <a:pt x="121920" y="399288"/>
                  </a:lnTo>
                  <a:lnTo>
                    <a:pt x="115824" y="405384"/>
                  </a:lnTo>
                  <a:lnTo>
                    <a:pt x="115824" y="1179576"/>
                  </a:lnTo>
                  <a:lnTo>
                    <a:pt x="121920" y="1185672"/>
                  </a:lnTo>
                  <a:lnTo>
                    <a:pt x="441960" y="1185672"/>
                  </a:lnTo>
                  <a:lnTo>
                    <a:pt x="448056" y="1179576"/>
                  </a:lnTo>
                  <a:lnTo>
                    <a:pt x="448056" y="1170432"/>
                  </a:lnTo>
                  <a:lnTo>
                    <a:pt x="448056" y="1161288"/>
                  </a:lnTo>
                  <a:close/>
                </a:path>
                <a:path w="1091564" h="2664460">
                  <a:moveTo>
                    <a:pt x="853440" y="2578608"/>
                  </a:moveTo>
                  <a:lnTo>
                    <a:pt x="822960" y="2578608"/>
                  </a:lnTo>
                  <a:lnTo>
                    <a:pt x="822960" y="2365248"/>
                  </a:lnTo>
                  <a:lnTo>
                    <a:pt x="795528" y="2365248"/>
                  </a:lnTo>
                  <a:lnTo>
                    <a:pt x="795528" y="2578608"/>
                  </a:lnTo>
                  <a:lnTo>
                    <a:pt x="765048" y="2578608"/>
                  </a:lnTo>
                  <a:lnTo>
                    <a:pt x="810768" y="2663952"/>
                  </a:lnTo>
                  <a:lnTo>
                    <a:pt x="845820" y="2593848"/>
                  </a:lnTo>
                  <a:lnTo>
                    <a:pt x="853440" y="2578608"/>
                  </a:lnTo>
                  <a:close/>
                </a:path>
                <a:path w="1091564" h="2664460">
                  <a:moveTo>
                    <a:pt x="1091184" y="2078736"/>
                  </a:moveTo>
                  <a:lnTo>
                    <a:pt x="1078369" y="2066544"/>
                  </a:lnTo>
                  <a:lnTo>
                    <a:pt x="809269" y="1810512"/>
                  </a:lnTo>
                  <a:lnTo>
                    <a:pt x="799655" y="1801368"/>
                  </a:lnTo>
                  <a:lnTo>
                    <a:pt x="777240" y="1780032"/>
                  </a:lnTo>
                  <a:lnTo>
                    <a:pt x="806196" y="1722120"/>
                  </a:lnTo>
                  <a:lnTo>
                    <a:pt x="813816" y="1706880"/>
                  </a:lnTo>
                  <a:lnTo>
                    <a:pt x="786384" y="1706880"/>
                  </a:lnTo>
                  <a:lnTo>
                    <a:pt x="786384" y="1493520"/>
                  </a:lnTo>
                  <a:lnTo>
                    <a:pt x="755904" y="1493520"/>
                  </a:lnTo>
                  <a:lnTo>
                    <a:pt x="755904" y="1706880"/>
                  </a:lnTo>
                  <a:lnTo>
                    <a:pt x="728472" y="1706880"/>
                  </a:lnTo>
                  <a:lnTo>
                    <a:pt x="768972" y="1787893"/>
                  </a:lnTo>
                  <a:lnTo>
                    <a:pt x="472897" y="2069592"/>
                  </a:lnTo>
                  <a:lnTo>
                    <a:pt x="30480" y="2069592"/>
                  </a:lnTo>
                  <a:lnTo>
                    <a:pt x="30480" y="54864"/>
                  </a:lnTo>
                  <a:lnTo>
                    <a:pt x="679704" y="54864"/>
                  </a:lnTo>
                  <a:lnTo>
                    <a:pt x="679704" y="85344"/>
                  </a:lnTo>
                  <a:lnTo>
                    <a:pt x="740664" y="54864"/>
                  </a:lnTo>
                  <a:lnTo>
                    <a:pt x="765048" y="42672"/>
                  </a:lnTo>
                  <a:lnTo>
                    <a:pt x="734568" y="27432"/>
                  </a:lnTo>
                  <a:lnTo>
                    <a:pt x="679704" y="0"/>
                  </a:lnTo>
                  <a:lnTo>
                    <a:pt x="679704" y="27432"/>
                  </a:lnTo>
                  <a:lnTo>
                    <a:pt x="9144" y="27432"/>
                  </a:lnTo>
                  <a:lnTo>
                    <a:pt x="0" y="33528"/>
                  </a:lnTo>
                  <a:lnTo>
                    <a:pt x="0" y="2093976"/>
                  </a:lnTo>
                  <a:lnTo>
                    <a:pt x="9144" y="2100072"/>
                  </a:lnTo>
                  <a:lnTo>
                    <a:pt x="485711" y="2100072"/>
                  </a:lnTo>
                  <a:lnTo>
                    <a:pt x="777240" y="2377440"/>
                  </a:lnTo>
                  <a:lnTo>
                    <a:pt x="799655" y="2356104"/>
                  </a:lnTo>
                  <a:lnTo>
                    <a:pt x="809269" y="2346960"/>
                  </a:lnTo>
                  <a:lnTo>
                    <a:pt x="1081570" y="2087880"/>
                  </a:lnTo>
                  <a:lnTo>
                    <a:pt x="1091184" y="2078736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25644" y="5845555"/>
            <a:ext cx="1957070" cy="7334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46100" marR="5080" indent="-533400">
              <a:lnSpc>
                <a:spcPct val="101699"/>
              </a:lnSpc>
              <a:spcBef>
                <a:spcPts val="55"/>
              </a:spcBef>
            </a:pPr>
            <a:r>
              <a:rPr sz="2300" b="1" spc="-5" dirty="0">
                <a:solidFill>
                  <a:srgbClr val="6AD906"/>
                </a:solidFill>
                <a:latin typeface="Arial"/>
                <a:cs typeface="Arial"/>
              </a:rPr>
              <a:t>Concatenated  </a:t>
            </a:r>
            <a:r>
              <a:rPr sz="2300" b="1" spc="5" dirty="0">
                <a:solidFill>
                  <a:srgbClr val="6AD906"/>
                </a:solidFill>
                <a:latin typeface="Arial"/>
                <a:cs typeface="Arial"/>
              </a:rPr>
              <a:t>Loops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31535" y="2048255"/>
            <a:ext cx="993775" cy="3411220"/>
            <a:chOff x="5431535" y="2048255"/>
            <a:chExt cx="993775" cy="3411220"/>
          </a:xfrm>
        </p:grpSpPr>
        <p:sp>
          <p:nvSpPr>
            <p:cNvPr id="13" name="object 13"/>
            <p:cNvSpPr/>
            <p:nvPr/>
          </p:nvSpPr>
          <p:spPr>
            <a:xfrm>
              <a:off x="5708904" y="2383789"/>
              <a:ext cx="716280" cy="511809"/>
            </a:xfrm>
            <a:custGeom>
              <a:avLst/>
              <a:gdLst/>
              <a:ahLst/>
              <a:cxnLst/>
              <a:rect l="l" t="t" r="r" b="b"/>
              <a:pathLst>
                <a:path w="716279" h="511810">
                  <a:moveTo>
                    <a:pt x="71628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499110"/>
                  </a:lnTo>
                  <a:lnTo>
                    <a:pt x="0" y="502666"/>
                  </a:lnTo>
                  <a:lnTo>
                    <a:pt x="0" y="511810"/>
                  </a:lnTo>
                  <a:lnTo>
                    <a:pt x="716280" y="511810"/>
                  </a:lnTo>
                  <a:lnTo>
                    <a:pt x="716280" y="502666"/>
                  </a:lnTo>
                  <a:lnTo>
                    <a:pt x="716280" y="499618"/>
                  </a:lnTo>
                  <a:lnTo>
                    <a:pt x="716280" y="499110"/>
                  </a:lnTo>
                  <a:lnTo>
                    <a:pt x="716280" y="11938"/>
                  </a:lnTo>
                  <a:lnTo>
                    <a:pt x="704088" y="11938"/>
                  </a:lnTo>
                  <a:lnTo>
                    <a:pt x="704088" y="499110"/>
                  </a:lnTo>
                  <a:lnTo>
                    <a:pt x="15240" y="499110"/>
                  </a:lnTo>
                  <a:lnTo>
                    <a:pt x="15240" y="11430"/>
                  </a:lnTo>
                  <a:lnTo>
                    <a:pt x="716280" y="11430"/>
                  </a:lnTo>
                  <a:lnTo>
                    <a:pt x="716280" y="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24143" y="2395727"/>
              <a:ext cx="688975" cy="490855"/>
            </a:xfrm>
            <a:custGeom>
              <a:avLst/>
              <a:gdLst/>
              <a:ahLst/>
              <a:cxnLst/>
              <a:rect l="l" t="t" r="r" b="b"/>
              <a:pathLst>
                <a:path w="688975" h="490855">
                  <a:moveTo>
                    <a:pt x="688848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688848" y="490727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08904" y="2048255"/>
              <a:ext cx="716280" cy="1682750"/>
            </a:xfrm>
            <a:custGeom>
              <a:avLst/>
              <a:gdLst/>
              <a:ahLst/>
              <a:cxnLst/>
              <a:rect l="l" t="t" r="r" b="b"/>
              <a:pathLst>
                <a:path w="716279" h="1682750">
                  <a:moveTo>
                    <a:pt x="414528" y="243840"/>
                  </a:moveTo>
                  <a:lnTo>
                    <a:pt x="384048" y="243840"/>
                  </a:lnTo>
                  <a:lnTo>
                    <a:pt x="384048" y="0"/>
                  </a:lnTo>
                  <a:lnTo>
                    <a:pt x="356616" y="0"/>
                  </a:lnTo>
                  <a:lnTo>
                    <a:pt x="356616" y="243840"/>
                  </a:lnTo>
                  <a:lnTo>
                    <a:pt x="329184" y="243840"/>
                  </a:lnTo>
                  <a:lnTo>
                    <a:pt x="371856" y="329184"/>
                  </a:lnTo>
                  <a:lnTo>
                    <a:pt x="408432" y="256032"/>
                  </a:lnTo>
                  <a:lnTo>
                    <a:pt x="414528" y="243840"/>
                  </a:lnTo>
                  <a:close/>
                </a:path>
                <a:path w="716279" h="1682750">
                  <a:moveTo>
                    <a:pt x="658368" y="1383792"/>
                  </a:moveTo>
                  <a:lnTo>
                    <a:pt x="648754" y="1374648"/>
                  </a:lnTo>
                  <a:lnTo>
                    <a:pt x="512597" y="1245108"/>
                  </a:lnTo>
                  <a:lnTo>
                    <a:pt x="376453" y="1115568"/>
                  </a:lnTo>
                  <a:lnTo>
                    <a:pt x="366839" y="1106424"/>
                  </a:lnTo>
                  <a:lnTo>
                    <a:pt x="344424" y="1085088"/>
                  </a:lnTo>
                  <a:lnTo>
                    <a:pt x="33528" y="1383792"/>
                  </a:lnTo>
                  <a:lnTo>
                    <a:pt x="344424" y="1682496"/>
                  </a:lnTo>
                  <a:lnTo>
                    <a:pt x="363639" y="1664208"/>
                  </a:lnTo>
                  <a:lnTo>
                    <a:pt x="376453" y="1652016"/>
                  </a:lnTo>
                  <a:lnTo>
                    <a:pt x="645553" y="1395984"/>
                  </a:lnTo>
                  <a:lnTo>
                    <a:pt x="658368" y="1383792"/>
                  </a:lnTo>
                  <a:close/>
                </a:path>
                <a:path w="716279" h="1682750">
                  <a:moveTo>
                    <a:pt x="716280" y="335280"/>
                  </a:moveTo>
                  <a:lnTo>
                    <a:pt x="685800" y="335280"/>
                  </a:lnTo>
                  <a:lnTo>
                    <a:pt x="685800" y="362712"/>
                  </a:lnTo>
                  <a:lnTo>
                    <a:pt x="685800" y="819912"/>
                  </a:lnTo>
                  <a:lnTo>
                    <a:pt x="30480" y="819912"/>
                  </a:lnTo>
                  <a:lnTo>
                    <a:pt x="30480" y="362712"/>
                  </a:lnTo>
                  <a:lnTo>
                    <a:pt x="685800" y="362712"/>
                  </a:lnTo>
                  <a:lnTo>
                    <a:pt x="685800" y="335280"/>
                  </a:lnTo>
                  <a:lnTo>
                    <a:pt x="0" y="335280"/>
                  </a:lnTo>
                  <a:lnTo>
                    <a:pt x="0" y="847344"/>
                  </a:lnTo>
                  <a:lnTo>
                    <a:pt x="716280" y="847344"/>
                  </a:lnTo>
                  <a:lnTo>
                    <a:pt x="716280" y="835152"/>
                  </a:lnTo>
                  <a:lnTo>
                    <a:pt x="716280" y="819912"/>
                  </a:lnTo>
                  <a:lnTo>
                    <a:pt x="716280" y="362712"/>
                  </a:lnTo>
                  <a:lnTo>
                    <a:pt x="716280" y="347472"/>
                  </a:lnTo>
                  <a:lnTo>
                    <a:pt x="716280" y="33528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5895" y="2932175"/>
              <a:ext cx="85343" cy="2438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31536" y="2639567"/>
              <a:ext cx="993775" cy="1987550"/>
            </a:xfrm>
            <a:custGeom>
              <a:avLst/>
              <a:gdLst/>
              <a:ahLst/>
              <a:cxnLst/>
              <a:rect l="l" t="t" r="r" b="b"/>
              <a:pathLst>
                <a:path w="993775" h="1987550">
                  <a:moveTo>
                    <a:pt x="332232" y="792480"/>
                  </a:moveTo>
                  <a:lnTo>
                    <a:pt x="326136" y="786384"/>
                  </a:lnTo>
                  <a:lnTo>
                    <a:pt x="27432" y="786384"/>
                  </a:lnTo>
                  <a:lnTo>
                    <a:pt x="27432" y="57912"/>
                  </a:lnTo>
                  <a:lnTo>
                    <a:pt x="182880" y="57912"/>
                  </a:lnTo>
                  <a:lnTo>
                    <a:pt x="182880" y="85344"/>
                  </a:lnTo>
                  <a:lnTo>
                    <a:pt x="237744" y="57912"/>
                  </a:lnTo>
                  <a:lnTo>
                    <a:pt x="268224" y="42672"/>
                  </a:lnTo>
                  <a:lnTo>
                    <a:pt x="237744" y="27432"/>
                  </a:lnTo>
                  <a:lnTo>
                    <a:pt x="182880" y="0"/>
                  </a:lnTo>
                  <a:lnTo>
                    <a:pt x="182880" y="27432"/>
                  </a:lnTo>
                  <a:lnTo>
                    <a:pt x="6096" y="27432"/>
                  </a:lnTo>
                  <a:lnTo>
                    <a:pt x="0" y="36576"/>
                  </a:lnTo>
                  <a:lnTo>
                    <a:pt x="0" y="807720"/>
                  </a:lnTo>
                  <a:lnTo>
                    <a:pt x="6096" y="813816"/>
                  </a:lnTo>
                  <a:lnTo>
                    <a:pt x="326136" y="813816"/>
                  </a:lnTo>
                  <a:lnTo>
                    <a:pt x="332232" y="807720"/>
                  </a:lnTo>
                  <a:lnTo>
                    <a:pt x="332232" y="801624"/>
                  </a:lnTo>
                  <a:lnTo>
                    <a:pt x="332232" y="792480"/>
                  </a:lnTo>
                  <a:close/>
                </a:path>
                <a:path w="993775" h="1987550">
                  <a:moveTo>
                    <a:pt x="697992" y="1338072"/>
                  </a:moveTo>
                  <a:lnTo>
                    <a:pt x="670560" y="1338072"/>
                  </a:lnTo>
                  <a:lnTo>
                    <a:pt x="670560" y="1121664"/>
                  </a:lnTo>
                  <a:lnTo>
                    <a:pt x="640080" y="1121664"/>
                  </a:lnTo>
                  <a:lnTo>
                    <a:pt x="640080" y="1338072"/>
                  </a:lnTo>
                  <a:lnTo>
                    <a:pt x="612648" y="1338072"/>
                  </a:lnTo>
                  <a:lnTo>
                    <a:pt x="655320" y="1423416"/>
                  </a:lnTo>
                  <a:lnTo>
                    <a:pt x="691883" y="1350264"/>
                  </a:lnTo>
                  <a:lnTo>
                    <a:pt x="697992" y="1338072"/>
                  </a:lnTo>
                  <a:close/>
                </a:path>
                <a:path w="993775" h="1987550">
                  <a:moveTo>
                    <a:pt x="993648" y="1472692"/>
                  </a:moveTo>
                  <a:lnTo>
                    <a:pt x="981456" y="1472692"/>
                  </a:lnTo>
                  <a:lnTo>
                    <a:pt x="981456" y="1487932"/>
                  </a:lnTo>
                  <a:lnTo>
                    <a:pt x="981456" y="1971802"/>
                  </a:lnTo>
                  <a:lnTo>
                    <a:pt x="292608" y="1971802"/>
                  </a:lnTo>
                  <a:lnTo>
                    <a:pt x="292608" y="1487932"/>
                  </a:lnTo>
                  <a:lnTo>
                    <a:pt x="981456" y="1487932"/>
                  </a:lnTo>
                  <a:lnTo>
                    <a:pt x="981456" y="1472692"/>
                  </a:lnTo>
                  <a:lnTo>
                    <a:pt x="277368" y="1472692"/>
                  </a:lnTo>
                  <a:lnTo>
                    <a:pt x="277368" y="1487424"/>
                  </a:lnTo>
                  <a:lnTo>
                    <a:pt x="277368" y="1487932"/>
                  </a:lnTo>
                  <a:lnTo>
                    <a:pt x="277368" y="1971802"/>
                  </a:lnTo>
                  <a:lnTo>
                    <a:pt x="277368" y="1975104"/>
                  </a:lnTo>
                  <a:lnTo>
                    <a:pt x="277368" y="1987042"/>
                  </a:lnTo>
                  <a:lnTo>
                    <a:pt x="993648" y="1987042"/>
                  </a:lnTo>
                  <a:lnTo>
                    <a:pt x="993648" y="1487424"/>
                  </a:lnTo>
                  <a:lnTo>
                    <a:pt x="993648" y="1472692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24143" y="4126991"/>
              <a:ext cx="688975" cy="487680"/>
            </a:xfrm>
            <a:custGeom>
              <a:avLst/>
              <a:gdLst/>
              <a:ahLst/>
              <a:cxnLst/>
              <a:rect l="l" t="t" r="r" b="b"/>
              <a:pathLst>
                <a:path w="688975" h="487679">
                  <a:moveTo>
                    <a:pt x="688848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688848" y="487680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08904" y="3776471"/>
              <a:ext cx="716280" cy="1682750"/>
            </a:xfrm>
            <a:custGeom>
              <a:avLst/>
              <a:gdLst/>
              <a:ahLst/>
              <a:cxnLst/>
              <a:rect l="l" t="t" r="r" b="b"/>
              <a:pathLst>
                <a:path w="716279" h="1682750">
                  <a:moveTo>
                    <a:pt x="414528" y="243840"/>
                  </a:moveTo>
                  <a:lnTo>
                    <a:pt x="384048" y="243840"/>
                  </a:lnTo>
                  <a:lnTo>
                    <a:pt x="384048" y="0"/>
                  </a:lnTo>
                  <a:lnTo>
                    <a:pt x="356616" y="0"/>
                  </a:lnTo>
                  <a:lnTo>
                    <a:pt x="356616" y="243840"/>
                  </a:lnTo>
                  <a:lnTo>
                    <a:pt x="329184" y="243840"/>
                  </a:lnTo>
                  <a:lnTo>
                    <a:pt x="371856" y="329184"/>
                  </a:lnTo>
                  <a:lnTo>
                    <a:pt x="408432" y="256032"/>
                  </a:lnTo>
                  <a:lnTo>
                    <a:pt x="414528" y="243840"/>
                  </a:lnTo>
                  <a:close/>
                </a:path>
                <a:path w="716279" h="1682750">
                  <a:moveTo>
                    <a:pt x="658368" y="1383792"/>
                  </a:moveTo>
                  <a:lnTo>
                    <a:pt x="648652" y="1374648"/>
                  </a:lnTo>
                  <a:lnTo>
                    <a:pt x="373545" y="1115568"/>
                  </a:lnTo>
                  <a:lnTo>
                    <a:pt x="363842" y="1106424"/>
                  </a:lnTo>
                  <a:lnTo>
                    <a:pt x="344424" y="1088136"/>
                  </a:lnTo>
                  <a:lnTo>
                    <a:pt x="33528" y="1383792"/>
                  </a:lnTo>
                  <a:lnTo>
                    <a:pt x="344424" y="1682496"/>
                  </a:lnTo>
                  <a:lnTo>
                    <a:pt x="363639" y="1664208"/>
                  </a:lnTo>
                  <a:lnTo>
                    <a:pt x="376453" y="1652016"/>
                  </a:lnTo>
                  <a:lnTo>
                    <a:pt x="645553" y="1395984"/>
                  </a:lnTo>
                  <a:lnTo>
                    <a:pt x="658368" y="1383792"/>
                  </a:lnTo>
                  <a:close/>
                </a:path>
                <a:path w="716279" h="1682750">
                  <a:moveTo>
                    <a:pt x="716280" y="335280"/>
                  </a:moveTo>
                  <a:lnTo>
                    <a:pt x="685800" y="335280"/>
                  </a:lnTo>
                  <a:lnTo>
                    <a:pt x="685800" y="362712"/>
                  </a:lnTo>
                  <a:lnTo>
                    <a:pt x="685800" y="819912"/>
                  </a:lnTo>
                  <a:lnTo>
                    <a:pt x="30480" y="819912"/>
                  </a:lnTo>
                  <a:lnTo>
                    <a:pt x="30480" y="362712"/>
                  </a:lnTo>
                  <a:lnTo>
                    <a:pt x="685800" y="362712"/>
                  </a:lnTo>
                  <a:lnTo>
                    <a:pt x="685800" y="335280"/>
                  </a:lnTo>
                  <a:lnTo>
                    <a:pt x="0" y="335280"/>
                  </a:lnTo>
                  <a:lnTo>
                    <a:pt x="0" y="850392"/>
                  </a:lnTo>
                  <a:lnTo>
                    <a:pt x="716280" y="850392"/>
                  </a:lnTo>
                  <a:lnTo>
                    <a:pt x="716280" y="835152"/>
                  </a:lnTo>
                  <a:lnTo>
                    <a:pt x="716280" y="819912"/>
                  </a:lnTo>
                  <a:lnTo>
                    <a:pt x="716280" y="362712"/>
                  </a:lnTo>
                  <a:lnTo>
                    <a:pt x="716280" y="350520"/>
                  </a:lnTo>
                  <a:lnTo>
                    <a:pt x="716280" y="33528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5895" y="4663439"/>
              <a:ext cx="85343" cy="24079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31535" y="4367783"/>
              <a:ext cx="332740" cy="814069"/>
            </a:xfrm>
            <a:custGeom>
              <a:avLst/>
              <a:gdLst/>
              <a:ahLst/>
              <a:cxnLst/>
              <a:rect l="l" t="t" r="r" b="b"/>
              <a:pathLst>
                <a:path w="332739" h="814070">
                  <a:moveTo>
                    <a:pt x="182879" y="30479"/>
                  </a:moveTo>
                  <a:lnTo>
                    <a:pt x="6096" y="30479"/>
                  </a:lnTo>
                  <a:lnTo>
                    <a:pt x="0" y="36575"/>
                  </a:lnTo>
                  <a:lnTo>
                    <a:pt x="0" y="807719"/>
                  </a:lnTo>
                  <a:lnTo>
                    <a:pt x="6096" y="813815"/>
                  </a:lnTo>
                  <a:lnTo>
                    <a:pt x="326136" y="813815"/>
                  </a:lnTo>
                  <a:lnTo>
                    <a:pt x="332231" y="807719"/>
                  </a:lnTo>
                  <a:lnTo>
                    <a:pt x="332231" y="801623"/>
                  </a:lnTo>
                  <a:lnTo>
                    <a:pt x="27431" y="801623"/>
                  </a:lnTo>
                  <a:lnTo>
                    <a:pt x="12191" y="786383"/>
                  </a:lnTo>
                  <a:lnTo>
                    <a:pt x="27431" y="786383"/>
                  </a:lnTo>
                  <a:lnTo>
                    <a:pt x="27431" y="57912"/>
                  </a:lnTo>
                  <a:lnTo>
                    <a:pt x="12191" y="57912"/>
                  </a:lnTo>
                  <a:lnTo>
                    <a:pt x="27431" y="42671"/>
                  </a:lnTo>
                  <a:lnTo>
                    <a:pt x="182879" y="42671"/>
                  </a:lnTo>
                  <a:lnTo>
                    <a:pt x="182879" y="30479"/>
                  </a:lnTo>
                  <a:close/>
                </a:path>
                <a:path w="332739" h="814070">
                  <a:moveTo>
                    <a:pt x="27431" y="786383"/>
                  </a:moveTo>
                  <a:lnTo>
                    <a:pt x="12191" y="786383"/>
                  </a:lnTo>
                  <a:lnTo>
                    <a:pt x="27431" y="801623"/>
                  </a:lnTo>
                  <a:lnTo>
                    <a:pt x="27431" y="786383"/>
                  </a:lnTo>
                  <a:close/>
                </a:path>
                <a:path w="332739" h="814070">
                  <a:moveTo>
                    <a:pt x="326136" y="786383"/>
                  </a:moveTo>
                  <a:lnTo>
                    <a:pt x="27431" y="786383"/>
                  </a:lnTo>
                  <a:lnTo>
                    <a:pt x="27431" y="801623"/>
                  </a:lnTo>
                  <a:lnTo>
                    <a:pt x="332231" y="801623"/>
                  </a:lnTo>
                  <a:lnTo>
                    <a:pt x="332231" y="792479"/>
                  </a:lnTo>
                  <a:lnTo>
                    <a:pt x="326136" y="786383"/>
                  </a:lnTo>
                  <a:close/>
                </a:path>
                <a:path w="332739" h="814070">
                  <a:moveTo>
                    <a:pt x="182879" y="0"/>
                  </a:moveTo>
                  <a:lnTo>
                    <a:pt x="182879" y="85343"/>
                  </a:lnTo>
                  <a:lnTo>
                    <a:pt x="237743" y="57912"/>
                  </a:lnTo>
                  <a:lnTo>
                    <a:pt x="204215" y="57912"/>
                  </a:lnTo>
                  <a:lnTo>
                    <a:pt x="210312" y="51815"/>
                  </a:lnTo>
                  <a:lnTo>
                    <a:pt x="210312" y="36575"/>
                  </a:lnTo>
                  <a:lnTo>
                    <a:pt x="204215" y="30479"/>
                  </a:lnTo>
                  <a:lnTo>
                    <a:pt x="243839" y="30479"/>
                  </a:lnTo>
                  <a:lnTo>
                    <a:pt x="182879" y="0"/>
                  </a:lnTo>
                  <a:close/>
                </a:path>
                <a:path w="332739" h="814070">
                  <a:moveTo>
                    <a:pt x="27431" y="42671"/>
                  </a:moveTo>
                  <a:lnTo>
                    <a:pt x="12191" y="57912"/>
                  </a:lnTo>
                  <a:lnTo>
                    <a:pt x="27431" y="57912"/>
                  </a:lnTo>
                  <a:lnTo>
                    <a:pt x="27431" y="42671"/>
                  </a:lnTo>
                  <a:close/>
                </a:path>
                <a:path w="332739" h="814070">
                  <a:moveTo>
                    <a:pt x="182879" y="42671"/>
                  </a:moveTo>
                  <a:lnTo>
                    <a:pt x="27431" y="42671"/>
                  </a:lnTo>
                  <a:lnTo>
                    <a:pt x="27431" y="57912"/>
                  </a:lnTo>
                  <a:lnTo>
                    <a:pt x="182879" y="57912"/>
                  </a:lnTo>
                  <a:lnTo>
                    <a:pt x="182879" y="42671"/>
                  </a:lnTo>
                  <a:close/>
                </a:path>
                <a:path w="332739" h="814070">
                  <a:moveTo>
                    <a:pt x="243839" y="30479"/>
                  </a:moveTo>
                  <a:lnTo>
                    <a:pt x="204215" y="30479"/>
                  </a:lnTo>
                  <a:lnTo>
                    <a:pt x="210312" y="36575"/>
                  </a:lnTo>
                  <a:lnTo>
                    <a:pt x="210312" y="51815"/>
                  </a:lnTo>
                  <a:lnTo>
                    <a:pt x="204215" y="57912"/>
                  </a:lnTo>
                  <a:lnTo>
                    <a:pt x="237743" y="57912"/>
                  </a:lnTo>
                  <a:lnTo>
                    <a:pt x="268224" y="42671"/>
                  </a:lnTo>
                  <a:lnTo>
                    <a:pt x="243839" y="30479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6031991" y="5504688"/>
            <a:ext cx="85725" cy="302260"/>
          </a:xfrm>
          <a:custGeom>
            <a:avLst/>
            <a:gdLst/>
            <a:ahLst/>
            <a:cxnLst/>
            <a:rect l="l" t="t" r="r" b="b"/>
            <a:pathLst>
              <a:path w="85725" h="302260">
                <a:moveTo>
                  <a:pt x="27432" y="216407"/>
                </a:moveTo>
                <a:lnTo>
                  <a:pt x="0" y="216407"/>
                </a:lnTo>
                <a:lnTo>
                  <a:pt x="42672" y="301751"/>
                </a:lnTo>
                <a:lnTo>
                  <a:pt x="79248" y="228600"/>
                </a:lnTo>
                <a:lnTo>
                  <a:pt x="27432" y="228600"/>
                </a:lnTo>
                <a:lnTo>
                  <a:pt x="27432" y="216407"/>
                </a:lnTo>
                <a:close/>
              </a:path>
              <a:path w="85725" h="302260">
                <a:moveTo>
                  <a:pt x="54863" y="0"/>
                </a:moveTo>
                <a:lnTo>
                  <a:pt x="27432" y="0"/>
                </a:lnTo>
                <a:lnTo>
                  <a:pt x="27432" y="228600"/>
                </a:lnTo>
                <a:lnTo>
                  <a:pt x="54863" y="228600"/>
                </a:lnTo>
                <a:lnTo>
                  <a:pt x="54863" y="0"/>
                </a:lnTo>
                <a:close/>
              </a:path>
              <a:path w="85725" h="302260">
                <a:moveTo>
                  <a:pt x="85344" y="216407"/>
                </a:moveTo>
                <a:lnTo>
                  <a:pt x="54863" y="216407"/>
                </a:lnTo>
                <a:lnTo>
                  <a:pt x="54863" y="228600"/>
                </a:lnTo>
                <a:lnTo>
                  <a:pt x="79248" y="228600"/>
                </a:lnTo>
                <a:lnTo>
                  <a:pt x="85344" y="216407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13523" y="6034532"/>
            <a:ext cx="1859280" cy="690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6095" marR="5080" indent="-494030">
              <a:lnSpc>
                <a:spcPts val="2470"/>
              </a:lnSpc>
              <a:spcBef>
                <a:spcPts val="425"/>
              </a:spcBef>
            </a:pPr>
            <a:r>
              <a:rPr sz="2300" b="1" spc="-5" dirty="0">
                <a:solidFill>
                  <a:srgbClr val="9B2236"/>
                </a:solidFill>
                <a:latin typeface="Arial"/>
                <a:cs typeface="Arial"/>
              </a:rPr>
              <a:t>Unstructured  </a:t>
            </a:r>
            <a:r>
              <a:rPr sz="2300" b="1" spc="5" dirty="0">
                <a:solidFill>
                  <a:srgbClr val="9B2236"/>
                </a:solidFill>
                <a:latin typeface="Arial"/>
                <a:cs typeface="Arial"/>
              </a:rPr>
              <a:t>Loops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98207" y="1505711"/>
            <a:ext cx="2109470" cy="4529455"/>
            <a:chOff x="6998207" y="1505711"/>
            <a:chExt cx="2109470" cy="4529455"/>
          </a:xfrm>
        </p:grpSpPr>
        <p:sp>
          <p:nvSpPr>
            <p:cNvPr id="25" name="object 25"/>
            <p:cNvSpPr/>
            <p:nvPr/>
          </p:nvSpPr>
          <p:spPr>
            <a:xfrm>
              <a:off x="7620000" y="1841499"/>
              <a:ext cx="713740" cy="514350"/>
            </a:xfrm>
            <a:custGeom>
              <a:avLst/>
              <a:gdLst/>
              <a:ahLst/>
              <a:cxnLst/>
              <a:rect l="l" t="t" r="r" b="b"/>
              <a:pathLst>
                <a:path w="713740" h="514350">
                  <a:moveTo>
                    <a:pt x="713232" y="0"/>
                  </a:moveTo>
                  <a:lnTo>
                    <a:pt x="704088" y="0"/>
                  </a:lnTo>
                  <a:lnTo>
                    <a:pt x="704088" y="15240"/>
                  </a:lnTo>
                  <a:lnTo>
                    <a:pt x="704088" y="499110"/>
                  </a:lnTo>
                  <a:lnTo>
                    <a:pt x="15240" y="499110"/>
                  </a:lnTo>
                  <a:lnTo>
                    <a:pt x="15240" y="15240"/>
                  </a:lnTo>
                  <a:lnTo>
                    <a:pt x="704088" y="15240"/>
                  </a:lnTo>
                  <a:lnTo>
                    <a:pt x="704088" y="0"/>
                  </a:lnTo>
                  <a:lnTo>
                    <a:pt x="0" y="0"/>
                  </a:lnTo>
                  <a:lnTo>
                    <a:pt x="0" y="14732"/>
                  </a:lnTo>
                  <a:lnTo>
                    <a:pt x="0" y="15240"/>
                  </a:lnTo>
                  <a:lnTo>
                    <a:pt x="0" y="499110"/>
                  </a:lnTo>
                  <a:lnTo>
                    <a:pt x="0" y="502412"/>
                  </a:lnTo>
                  <a:lnTo>
                    <a:pt x="0" y="514350"/>
                  </a:lnTo>
                  <a:lnTo>
                    <a:pt x="713232" y="514350"/>
                  </a:lnTo>
                  <a:lnTo>
                    <a:pt x="713232" y="14732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35239" y="1856231"/>
              <a:ext cx="688975" cy="487680"/>
            </a:xfrm>
            <a:custGeom>
              <a:avLst/>
              <a:gdLst/>
              <a:ahLst/>
              <a:cxnLst/>
              <a:rect l="l" t="t" r="r" b="b"/>
              <a:pathLst>
                <a:path w="688975" h="487680">
                  <a:moveTo>
                    <a:pt x="688848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688848" y="487679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0000" y="1505711"/>
              <a:ext cx="713740" cy="1685925"/>
            </a:xfrm>
            <a:custGeom>
              <a:avLst/>
              <a:gdLst/>
              <a:ahLst/>
              <a:cxnLst/>
              <a:rect l="l" t="t" r="r" b="b"/>
              <a:pathLst>
                <a:path w="713740" h="1685925">
                  <a:moveTo>
                    <a:pt x="408432" y="252984"/>
                  </a:moveTo>
                  <a:lnTo>
                    <a:pt x="374904" y="252984"/>
                  </a:lnTo>
                  <a:lnTo>
                    <a:pt x="374904" y="0"/>
                  </a:lnTo>
                  <a:lnTo>
                    <a:pt x="362712" y="0"/>
                  </a:lnTo>
                  <a:lnTo>
                    <a:pt x="362712" y="252984"/>
                  </a:lnTo>
                  <a:lnTo>
                    <a:pt x="332232" y="252984"/>
                  </a:lnTo>
                  <a:lnTo>
                    <a:pt x="368808" y="329184"/>
                  </a:lnTo>
                  <a:lnTo>
                    <a:pt x="402082" y="265176"/>
                  </a:lnTo>
                  <a:lnTo>
                    <a:pt x="408432" y="252984"/>
                  </a:lnTo>
                  <a:close/>
                </a:path>
                <a:path w="713740" h="1685925">
                  <a:moveTo>
                    <a:pt x="658368" y="1386840"/>
                  </a:moveTo>
                  <a:lnTo>
                    <a:pt x="645553" y="1374648"/>
                  </a:lnTo>
                  <a:lnTo>
                    <a:pt x="376453" y="1118616"/>
                  </a:lnTo>
                  <a:lnTo>
                    <a:pt x="366839" y="1109472"/>
                  </a:lnTo>
                  <a:lnTo>
                    <a:pt x="344424" y="1088136"/>
                  </a:lnTo>
                  <a:lnTo>
                    <a:pt x="30480" y="1386840"/>
                  </a:lnTo>
                  <a:lnTo>
                    <a:pt x="344424" y="1685544"/>
                  </a:lnTo>
                  <a:lnTo>
                    <a:pt x="366839" y="1664208"/>
                  </a:lnTo>
                  <a:lnTo>
                    <a:pt x="376453" y="1655064"/>
                  </a:lnTo>
                  <a:lnTo>
                    <a:pt x="648754" y="1395984"/>
                  </a:lnTo>
                  <a:lnTo>
                    <a:pt x="658368" y="1386840"/>
                  </a:lnTo>
                  <a:close/>
                </a:path>
                <a:path w="713740" h="1685925">
                  <a:moveTo>
                    <a:pt x="713232" y="335280"/>
                  </a:moveTo>
                  <a:lnTo>
                    <a:pt x="685800" y="335280"/>
                  </a:lnTo>
                  <a:lnTo>
                    <a:pt x="685800" y="362712"/>
                  </a:lnTo>
                  <a:lnTo>
                    <a:pt x="685800" y="819912"/>
                  </a:lnTo>
                  <a:lnTo>
                    <a:pt x="27432" y="819912"/>
                  </a:lnTo>
                  <a:lnTo>
                    <a:pt x="27432" y="362712"/>
                  </a:lnTo>
                  <a:lnTo>
                    <a:pt x="685800" y="362712"/>
                  </a:lnTo>
                  <a:lnTo>
                    <a:pt x="685800" y="335280"/>
                  </a:lnTo>
                  <a:lnTo>
                    <a:pt x="0" y="335280"/>
                  </a:lnTo>
                  <a:lnTo>
                    <a:pt x="0" y="850392"/>
                  </a:lnTo>
                  <a:lnTo>
                    <a:pt x="713232" y="850392"/>
                  </a:lnTo>
                  <a:lnTo>
                    <a:pt x="713232" y="835152"/>
                  </a:lnTo>
                  <a:lnTo>
                    <a:pt x="713232" y="819912"/>
                  </a:lnTo>
                  <a:lnTo>
                    <a:pt x="713232" y="362712"/>
                  </a:lnTo>
                  <a:lnTo>
                    <a:pt x="713232" y="350520"/>
                  </a:lnTo>
                  <a:lnTo>
                    <a:pt x="713232" y="33528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3943" y="2392679"/>
              <a:ext cx="85344" cy="2438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39584" y="2097023"/>
              <a:ext cx="993775" cy="2015489"/>
            </a:xfrm>
            <a:custGeom>
              <a:avLst/>
              <a:gdLst/>
              <a:ahLst/>
              <a:cxnLst/>
              <a:rect l="l" t="t" r="r" b="b"/>
              <a:pathLst>
                <a:path w="993775" h="2015489">
                  <a:moveTo>
                    <a:pt x="335280" y="792480"/>
                  </a:moveTo>
                  <a:lnTo>
                    <a:pt x="329184" y="786384"/>
                  </a:lnTo>
                  <a:lnTo>
                    <a:pt x="30480" y="786384"/>
                  </a:lnTo>
                  <a:lnTo>
                    <a:pt x="30480" y="57912"/>
                  </a:lnTo>
                  <a:lnTo>
                    <a:pt x="182880" y="57912"/>
                  </a:lnTo>
                  <a:lnTo>
                    <a:pt x="182880" y="88392"/>
                  </a:lnTo>
                  <a:lnTo>
                    <a:pt x="243840" y="57912"/>
                  </a:lnTo>
                  <a:lnTo>
                    <a:pt x="268224" y="45720"/>
                  </a:lnTo>
                  <a:lnTo>
                    <a:pt x="239776" y="30480"/>
                  </a:lnTo>
                  <a:lnTo>
                    <a:pt x="182880" y="0"/>
                  </a:lnTo>
                  <a:lnTo>
                    <a:pt x="182880" y="30480"/>
                  </a:lnTo>
                  <a:lnTo>
                    <a:pt x="6096" y="30480"/>
                  </a:lnTo>
                  <a:lnTo>
                    <a:pt x="0" y="36576"/>
                  </a:lnTo>
                  <a:lnTo>
                    <a:pt x="0" y="810768"/>
                  </a:lnTo>
                  <a:lnTo>
                    <a:pt x="6096" y="816864"/>
                  </a:lnTo>
                  <a:lnTo>
                    <a:pt x="329184" y="816864"/>
                  </a:lnTo>
                  <a:lnTo>
                    <a:pt x="335280" y="810768"/>
                  </a:lnTo>
                  <a:lnTo>
                    <a:pt x="335280" y="801624"/>
                  </a:lnTo>
                  <a:lnTo>
                    <a:pt x="335280" y="792480"/>
                  </a:lnTo>
                  <a:close/>
                </a:path>
                <a:path w="993775" h="2015489">
                  <a:moveTo>
                    <a:pt x="697992" y="1338072"/>
                  </a:moveTo>
                  <a:lnTo>
                    <a:pt x="670560" y="1338072"/>
                  </a:lnTo>
                  <a:lnTo>
                    <a:pt x="670560" y="1124712"/>
                  </a:lnTo>
                  <a:lnTo>
                    <a:pt x="643128" y="1124712"/>
                  </a:lnTo>
                  <a:lnTo>
                    <a:pt x="643128" y="1338072"/>
                  </a:lnTo>
                  <a:lnTo>
                    <a:pt x="612648" y="1338072"/>
                  </a:lnTo>
                  <a:lnTo>
                    <a:pt x="655320" y="1423416"/>
                  </a:lnTo>
                  <a:lnTo>
                    <a:pt x="690372" y="1353312"/>
                  </a:lnTo>
                  <a:lnTo>
                    <a:pt x="697992" y="1338072"/>
                  </a:lnTo>
                  <a:close/>
                </a:path>
                <a:path w="993775" h="2015489">
                  <a:moveTo>
                    <a:pt x="993648" y="1502156"/>
                  </a:moveTo>
                  <a:lnTo>
                    <a:pt x="984504" y="1502156"/>
                  </a:lnTo>
                  <a:lnTo>
                    <a:pt x="984504" y="1514856"/>
                  </a:lnTo>
                  <a:lnTo>
                    <a:pt x="984504" y="2002536"/>
                  </a:lnTo>
                  <a:lnTo>
                    <a:pt x="295656" y="2002536"/>
                  </a:lnTo>
                  <a:lnTo>
                    <a:pt x="295656" y="1514856"/>
                  </a:lnTo>
                  <a:lnTo>
                    <a:pt x="984504" y="1514856"/>
                  </a:lnTo>
                  <a:lnTo>
                    <a:pt x="984504" y="1502156"/>
                  </a:lnTo>
                  <a:lnTo>
                    <a:pt x="280416" y="1502156"/>
                  </a:lnTo>
                  <a:lnTo>
                    <a:pt x="280416" y="1514856"/>
                  </a:lnTo>
                  <a:lnTo>
                    <a:pt x="280416" y="2002536"/>
                  </a:lnTo>
                  <a:lnTo>
                    <a:pt x="280416" y="2005584"/>
                  </a:lnTo>
                  <a:lnTo>
                    <a:pt x="280416" y="2015236"/>
                  </a:lnTo>
                  <a:lnTo>
                    <a:pt x="993648" y="2015236"/>
                  </a:lnTo>
                  <a:lnTo>
                    <a:pt x="993648" y="2005584"/>
                  </a:lnTo>
                  <a:lnTo>
                    <a:pt x="993648" y="2002536"/>
                  </a:lnTo>
                  <a:lnTo>
                    <a:pt x="993648" y="1514856"/>
                  </a:lnTo>
                  <a:lnTo>
                    <a:pt x="993648" y="1502156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35239" y="3611879"/>
              <a:ext cx="688975" cy="490855"/>
            </a:xfrm>
            <a:custGeom>
              <a:avLst/>
              <a:gdLst/>
              <a:ahLst/>
              <a:cxnLst/>
              <a:rect l="l" t="t" r="r" b="b"/>
              <a:pathLst>
                <a:path w="688975" h="490854">
                  <a:moveTo>
                    <a:pt x="688848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688848" y="490727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0" y="3233927"/>
              <a:ext cx="713740" cy="1685925"/>
            </a:xfrm>
            <a:custGeom>
              <a:avLst/>
              <a:gdLst/>
              <a:ahLst/>
              <a:cxnLst/>
              <a:rect l="l" t="t" r="r" b="b"/>
              <a:pathLst>
                <a:path w="713740" h="1685925">
                  <a:moveTo>
                    <a:pt x="411480" y="243840"/>
                  </a:moveTo>
                  <a:lnTo>
                    <a:pt x="384048" y="243840"/>
                  </a:lnTo>
                  <a:lnTo>
                    <a:pt x="384048" y="0"/>
                  </a:lnTo>
                  <a:lnTo>
                    <a:pt x="356616" y="0"/>
                  </a:lnTo>
                  <a:lnTo>
                    <a:pt x="356616" y="243840"/>
                  </a:lnTo>
                  <a:lnTo>
                    <a:pt x="326136" y="243840"/>
                  </a:lnTo>
                  <a:lnTo>
                    <a:pt x="368808" y="329184"/>
                  </a:lnTo>
                  <a:lnTo>
                    <a:pt x="403860" y="259080"/>
                  </a:lnTo>
                  <a:lnTo>
                    <a:pt x="411480" y="243840"/>
                  </a:lnTo>
                  <a:close/>
                </a:path>
                <a:path w="713740" h="1685925">
                  <a:moveTo>
                    <a:pt x="658368" y="1386840"/>
                  </a:moveTo>
                  <a:lnTo>
                    <a:pt x="645553" y="1374648"/>
                  </a:lnTo>
                  <a:lnTo>
                    <a:pt x="376453" y="1118616"/>
                  </a:lnTo>
                  <a:lnTo>
                    <a:pt x="366839" y="1109472"/>
                  </a:lnTo>
                  <a:lnTo>
                    <a:pt x="344424" y="1088136"/>
                  </a:lnTo>
                  <a:lnTo>
                    <a:pt x="30480" y="1386840"/>
                  </a:lnTo>
                  <a:lnTo>
                    <a:pt x="344424" y="1685544"/>
                  </a:lnTo>
                  <a:lnTo>
                    <a:pt x="366839" y="1664208"/>
                  </a:lnTo>
                  <a:lnTo>
                    <a:pt x="376453" y="1655064"/>
                  </a:lnTo>
                  <a:lnTo>
                    <a:pt x="648754" y="1395984"/>
                  </a:lnTo>
                  <a:lnTo>
                    <a:pt x="658368" y="1386840"/>
                  </a:lnTo>
                  <a:close/>
                </a:path>
                <a:path w="713740" h="1685925">
                  <a:moveTo>
                    <a:pt x="713232" y="365760"/>
                  </a:moveTo>
                  <a:lnTo>
                    <a:pt x="685800" y="365760"/>
                  </a:lnTo>
                  <a:lnTo>
                    <a:pt x="685800" y="393192"/>
                  </a:lnTo>
                  <a:lnTo>
                    <a:pt x="685800" y="850392"/>
                  </a:lnTo>
                  <a:lnTo>
                    <a:pt x="27432" y="850392"/>
                  </a:lnTo>
                  <a:lnTo>
                    <a:pt x="27432" y="393192"/>
                  </a:lnTo>
                  <a:lnTo>
                    <a:pt x="685800" y="393192"/>
                  </a:lnTo>
                  <a:lnTo>
                    <a:pt x="685800" y="365760"/>
                  </a:lnTo>
                  <a:lnTo>
                    <a:pt x="0" y="365760"/>
                  </a:lnTo>
                  <a:lnTo>
                    <a:pt x="0" y="877824"/>
                  </a:lnTo>
                  <a:lnTo>
                    <a:pt x="713232" y="877824"/>
                  </a:lnTo>
                  <a:lnTo>
                    <a:pt x="713232" y="865632"/>
                  </a:lnTo>
                  <a:lnTo>
                    <a:pt x="713232" y="850392"/>
                  </a:lnTo>
                  <a:lnTo>
                    <a:pt x="713232" y="393192"/>
                  </a:lnTo>
                  <a:lnTo>
                    <a:pt x="713232" y="377952"/>
                  </a:lnTo>
                  <a:lnTo>
                    <a:pt x="713232" y="36576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33943" y="4120895"/>
              <a:ext cx="85344" cy="24383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998208" y="1941575"/>
              <a:ext cx="2109470" cy="4093845"/>
            </a:xfrm>
            <a:custGeom>
              <a:avLst/>
              <a:gdLst/>
              <a:ahLst/>
              <a:cxnLst/>
              <a:rect l="l" t="t" r="r" b="b"/>
              <a:pathLst>
                <a:path w="2109470" h="4093845">
                  <a:moveTo>
                    <a:pt x="1304544" y="3550920"/>
                  </a:moveTo>
                  <a:lnTo>
                    <a:pt x="1291729" y="3538728"/>
                  </a:lnTo>
                  <a:lnTo>
                    <a:pt x="1022629" y="3282696"/>
                  </a:lnTo>
                  <a:lnTo>
                    <a:pt x="1013307" y="3273844"/>
                  </a:lnTo>
                  <a:lnTo>
                    <a:pt x="1031748" y="3236976"/>
                  </a:lnTo>
                  <a:lnTo>
                    <a:pt x="1039368" y="3221736"/>
                  </a:lnTo>
                  <a:lnTo>
                    <a:pt x="1011936" y="3221736"/>
                  </a:lnTo>
                  <a:lnTo>
                    <a:pt x="1011936" y="3008376"/>
                  </a:lnTo>
                  <a:lnTo>
                    <a:pt x="984504" y="3008376"/>
                  </a:lnTo>
                  <a:lnTo>
                    <a:pt x="984504" y="3221736"/>
                  </a:lnTo>
                  <a:lnTo>
                    <a:pt x="954024" y="3221736"/>
                  </a:lnTo>
                  <a:lnTo>
                    <a:pt x="976172" y="3266071"/>
                  </a:lnTo>
                  <a:lnTo>
                    <a:pt x="689216" y="3541776"/>
                  </a:lnTo>
                  <a:lnTo>
                    <a:pt x="27482" y="3541776"/>
                  </a:lnTo>
                  <a:lnTo>
                    <a:pt x="39560" y="600456"/>
                  </a:lnTo>
                  <a:lnTo>
                    <a:pt x="176784" y="600456"/>
                  </a:lnTo>
                  <a:lnTo>
                    <a:pt x="176784" y="2694432"/>
                  </a:lnTo>
                  <a:lnTo>
                    <a:pt x="182880" y="2700528"/>
                  </a:lnTo>
                  <a:lnTo>
                    <a:pt x="719328" y="2700528"/>
                  </a:lnTo>
                  <a:lnTo>
                    <a:pt x="725424" y="2694432"/>
                  </a:lnTo>
                  <a:lnTo>
                    <a:pt x="725424" y="2685288"/>
                  </a:lnTo>
                  <a:lnTo>
                    <a:pt x="725424" y="2679192"/>
                  </a:lnTo>
                  <a:lnTo>
                    <a:pt x="719328" y="2670060"/>
                  </a:lnTo>
                  <a:lnTo>
                    <a:pt x="204216" y="2670060"/>
                  </a:lnTo>
                  <a:lnTo>
                    <a:pt x="204216" y="600456"/>
                  </a:lnTo>
                  <a:lnTo>
                    <a:pt x="880872" y="600456"/>
                  </a:lnTo>
                  <a:lnTo>
                    <a:pt x="880872" y="627888"/>
                  </a:lnTo>
                  <a:lnTo>
                    <a:pt x="935723" y="600456"/>
                  </a:lnTo>
                  <a:lnTo>
                    <a:pt x="966216" y="585216"/>
                  </a:lnTo>
                  <a:lnTo>
                    <a:pt x="935736" y="569976"/>
                  </a:lnTo>
                  <a:lnTo>
                    <a:pt x="880872" y="542544"/>
                  </a:lnTo>
                  <a:lnTo>
                    <a:pt x="880872" y="569976"/>
                  </a:lnTo>
                  <a:lnTo>
                    <a:pt x="204216" y="569976"/>
                  </a:lnTo>
                  <a:lnTo>
                    <a:pt x="204216" y="57912"/>
                  </a:lnTo>
                  <a:lnTo>
                    <a:pt x="539496" y="57912"/>
                  </a:lnTo>
                  <a:lnTo>
                    <a:pt x="539496" y="85344"/>
                  </a:lnTo>
                  <a:lnTo>
                    <a:pt x="594360" y="57912"/>
                  </a:lnTo>
                  <a:lnTo>
                    <a:pt x="624840" y="42672"/>
                  </a:lnTo>
                  <a:lnTo>
                    <a:pt x="594360" y="27432"/>
                  </a:lnTo>
                  <a:lnTo>
                    <a:pt x="539496" y="0"/>
                  </a:lnTo>
                  <a:lnTo>
                    <a:pt x="539496" y="27432"/>
                  </a:lnTo>
                  <a:lnTo>
                    <a:pt x="182880" y="27432"/>
                  </a:lnTo>
                  <a:lnTo>
                    <a:pt x="176784" y="33528"/>
                  </a:lnTo>
                  <a:lnTo>
                    <a:pt x="176784" y="569976"/>
                  </a:lnTo>
                  <a:lnTo>
                    <a:pt x="18288" y="569976"/>
                  </a:lnTo>
                  <a:lnTo>
                    <a:pt x="12192" y="579120"/>
                  </a:lnTo>
                  <a:lnTo>
                    <a:pt x="12128" y="600456"/>
                  </a:lnTo>
                  <a:lnTo>
                    <a:pt x="50" y="3541776"/>
                  </a:lnTo>
                  <a:lnTo>
                    <a:pt x="0" y="3563112"/>
                  </a:lnTo>
                  <a:lnTo>
                    <a:pt x="9144" y="3572256"/>
                  </a:lnTo>
                  <a:lnTo>
                    <a:pt x="694944" y="3572256"/>
                  </a:lnTo>
                  <a:lnTo>
                    <a:pt x="698347" y="3568852"/>
                  </a:lnTo>
                  <a:lnTo>
                    <a:pt x="990600" y="3849624"/>
                  </a:lnTo>
                  <a:lnTo>
                    <a:pt x="1002792" y="3838029"/>
                  </a:lnTo>
                  <a:lnTo>
                    <a:pt x="1002792" y="4017264"/>
                  </a:lnTo>
                  <a:lnTo>
                    <a:pt x="972312" y="4017264"/>
                  </a:lnTo>
                  <a:lnTo>
                    <a:pt x="1011936" y="4093464"/>
                  </a:lnTo>
                  <a:lnTo>
                    <a:pt x="1042657" y="4029456"/>
                  </a:lnTo>
                  <a:lnTo>
                    <a:pt x="1048512" y="4017264"/>
                  </a:lnTo>
                  <a:lnTo>
                    <a:pt x="1018032" y="4017264"/>
                  </a:lnTo>
                  <a:lnTo>
                    <a:pt x="1018032" y="3823525"/>
                  </a:lnTo>
                  <a:lnTo>
                    <a:pt x="1022629" y="3819144"/>
                  </a:lnTo>
                  <a:lnTo>
                    <a:pt x="1294930" y="3560064"/>
                  </a:lnTo>
                  <a:lnTo>
                    <a:pt x="1304544" y="3550920"/>
                  </a:lnTo>
                  <a:close/>
                </a:path>
                <a:path w="2109470" h="4093845">
                  <a:moveTo>
                    <a:pt x="2109216" y="1935480"/>
                  </a:moveTo>
                  <a:lnTo>
                    <a:pt x="2103120" y="1929384"/>
                  </a:lnTo>
                  <a:lnTo>
                    <a:pt x="1811147" y="1929384"/>
                  </a:lnTo>
                  <a:lnTo>
                    <a:pt x="1819516" y="972312"/>
                  </a:lnTo>
                  <a:lnTo>
                    <a:pt x="1819656" y="957072"/>
                  </a:lnTo>
                  <a:lnTo>
                    <a:pt x="1819656" y="954024"/>
                  </a:lnTo>
                  <a:lnTo>
                    <a:pt x="1807464" y="941832"/>
                  </a:lnTo>
                  <a:lnTo>
                    <a:pt x="1261872" y="941832"/>
                  </a:lnTo>
                  <a:lnTo>
                    <a:pt x="1255776" y="947928"/>
                  </a:lnTo>
                  <a:lnTo>
                    <a:pt x="1255776" y="966216"/>
                  </a:lnTo>
                  <a:lnTo>
                    <a:pt x="1261872" y="972312"/>
                  </a:lnTo>
                  <a:lnTo>
                    <a:pt x="1789061" y="972312"/>
                  </a:lnTo>
                  <a:lnTo>
                    <a:pt x="1782368" y="1929384"/>
                  </a:lnTo>
                  <a:lnTo>
                    <a:pt x="1456944" y="1929384"/>
                  </a:lnTo>
                  <a:lnTo>
                    <a:pt x="1456944" y="1898904"/>
                  </a:lnTo>
                  <a:lnTo>
                    <a:pt x="1371600" y="1941576"/>
                  </a:lnTo>
                  <a:lnTo>
                    <a:pt x="1456944" y="1984248"/>
                  </a:lnTo>
                  <a:lnTo>
                    <a:pt x="1456944" y="1956816"/>
                  </a:lnTo>
                  <a:lnTo>
                    <a:pt x="1782178" y="1956816"/>
                  </a:lnTo>
                  <a:lnTo>
                    <a:pt x="1777085" y="2685288"/>
                  </a:lnTo>
                  <a:lnTo>
                    <a:pt x="1395984" y="2685288"/>
                  </a:lnTo>
                  <a:lnTo>
                    <a:pt x="1395984" y="2657856"/>
                  </a:lnTo>
                  <a:lnTo>
                    <a:pt x="1307592" y="2700528"/>
                  </a:lnTo>
                  <a:lnTo>
                    <a:pt x="1395984" y="2743200"/>
                  </a:lnTo>
                  <a:lnTo>
                    <a:pt x="1395984" y="2712720"/>
                  </a:lnTo>
                  <a:lnTo>
                    <a:pt x="1798320" y="2712720"/>
                  </a:lnTo>
                  <a:lnTo>
                    <a:pt x="1804416" y="2706624"/>
                  </a:lnTo>
                  <a:lnTo>
                    <a:pt x="1804416" y="2700528"/>
                  </a:lnTo>
                  <a:lnTo>
                    <a:pt x="1804543" y="2685288"/>
                  </a:lnTo>
                  <a:lnTo>
                    <a:pt x="1810905" y="1956816"/>
                  </a:lnTo>
                  <a:lnTo>
                    <a:pt x="2081784" y="1956816"/>
                  </a:lnTo>
                  <a:lnTo>
                    <a:pt x="2081784" y="3572256"/>
                  </a:lnTo>
                  <a:lnTo>
                    <a:pt x="1289304" y="3572256"/>
                  </a:lnTo>
                  <a:lnTo>
                    <a:pt x="1283208" y="3578352"/>
                  </a:lnTo>
                  <a:lnTo>
                    <a:pt x="1283208" y="3593592"/>
                  </a:lnTo>
                  <a:lnTo>
                    <a:pt x="1289304" y="3599688"/>
                  </a:lnTo>
                  <a:lnTo>
                    <a:pt x="2103120" y="3599688"/>
                  </a:lnTo>
                  <a:lnTo>
                    <a:pt x="2109216" y="3593592"/>
                  </a:lnTo>
                  <a:lnTo>
                    <a:pt x="2109216" y="3584448"/>
                  </a:lnTo>
                  <a:lnTo>
                    <a:pt x="2109216" y="3572256"/>
                  </a:lnTo>
                  <a:lnTo>
                    <a:pt x="2109216" y="1956816"/>
                  </a:lnTo>
                  <a:lnTo>
                    <a:pt x="2109216" y="1941576"/>
                  </a:lnTo>
                  <a:lnTo>
                    <a:pt x="2109216" y="193548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017776" y="1652016"/>
            <a:ext cx="1274445" cy="3990340"/>
            <a:chOff x="2017776" y="1652016"/>
            <a:chExt cx="1274445" cy="3990340"/>
          </a:xfrm>
        </p:grpSpPr>
        <p:sp>
          <p:nvSpPr>
            <p:cNvPr id="35" name="object 35"/>
            <p:cNvSpPr/>
            <p:nvPr/>
          </p:nvSpPr>
          <p:spPr>
            <a:xfrm>
              <a:off x="2350008" y="2170175"/>
              <a:ext cx="942340" cy="1076325"/>
            </a:xfrm>
            <a:custGeom>
              <a:avLst/>
              <a:gdLst/>
              <a:ahLst/>
              <a:cxnLst/>
              <a:rect l="l" t="t" r="r" b="b"/>
              <a:pathLst>
                <a:path w="942339" h="1076325">
                  <a:moveTo>
                    <a:pt x="941832" y="33528"/>
                  </a:moveTo>
                  <a:lnTo>
                    <a:pt x="935736" y="27432"/>
                  </a:lnTo>
                  <a:lnTo>
                    <a:pt x="697992" y="27432"/>
                  </a:lnTo>
                  <a:lnTo>
                    <a:pt x="697992" y="0"/>
                  </a:lnTo>
                  <a:lnTo>
                    <a:pt x="612648" y="42672"/>
                  </a:lnTo>
                  <a:lnTo>
                    <a:pt x="697992" y="85344"/>
                  </a:lnTo>
                  <a:lnTo>
                    <a:pt x="697992" y="57912"/>
                  </a:lnTo>
                  <a:lnTo>
                    <a:pt x="914400" y="57912"/>
                  </a:lnTo>
                  <a:lnTo>
                    <a:pt x="914400" y="865632"/>
                  </a:lnTo>
                  <a:lnTo>
                    <a:pt x="713232" y="865632"/>
                  </a:lnTo>
                  <a:lnTo>
                    <a:pt x="713232" y="576072"/>
                  </a:lnTo>
                  <a:lnTo>
                    <a:pt x="701040" y="576072"/>
                  </a:lnTo>
                  <a:lnTo>
                    <a:pt x="701040" y="865632"/>
                  </a:lnTo>
                  <a:lnTo>
                    <a:pt x="542544" y="865632"/>
                  </a:lnTo>
                  <a:lnTo>
                    <a:pt x="533400" y="871728"/>
                  </a:lnTo>
                  <a:lnTo>
                    <a:pt x="533400" y="886968"/>
                  </a:lnTo>
                  <a:lnTo>
                    <a:pt x="542544" y="893064"/>
                  </a:lnTo>
                  <a:lnTo>
                    <a:pt x="701040" y="893064"/>
                  </a:lnTo>
                  <a:lnTo>
                    <a:pt x="701040" y="1060704"/>
                  </a:lnTo>
                  <a:lnTo>
                    <a:pt x="12192" y="1060704"/>
                  </a:lnTo>
                  <a:lnTo>
                    <a:pt x="12192" y="575564"/>
                  </a:lnTo>
                  <a:lnTo>
                    <a:pt x="713232" y="575564"/>
                  </a:lnTo>
                  <a:lnTo>
                    <a:pt x="713232" y="560324"/>
                  </a:lnTo>
                  <a:lnTo>
                    <a:pt x="0" y="560324"/>
                  </a:lnTo>
                  <a:lnTo>
                    <a:pt x="0" y="575564"/>
                  </a:lnTo>
                  <a:lnTo>
                    <a:pt x="0" y="1060704"/>
                  </a:lnTo>
                  <a:lnTo>
                    <a:pt x="0" y="1063752"/>
                  </a:lnTo>
                  <a:lnTo>
                    <a:pt x="0" y="1075944"/>
                  </a:lnTo>
                  <a:lnTo>
                    <a:pt x="713232" y="1075944"/>
                  </a:lnTo>
                  <a:lnTo>
                    <a:pt x="713232" y="1063752"/>
                  </a:lnTo>
                  <a:lnTo>
                    <a:pt x="713232" y="1060704"/>
                  </a:lnTo>
                  <a:lnTo>
                    <a:pt x="713232" y="893064"/>
                  </a:lnTo>
                  <a:lnTo>
                    <a:pt x="935736" y="893064"/>
                  </a:lnTo>
                  <a:lnTo>
                    <a:pt x="941832" y="886968"/>
                  </a:lnTo>
                  <a:lnTo>
                    <a:pt x="941832" y="877824"/>
                  </a:lnTo>
                  <a:lnTo>
                    <a:pt x="941832" y="865632"/>
                  </a:lnTo>
                  <a:lnTo>
                    <a:pt x="941832" y="57912"/>
                  </a:lnTo>
                  <a:lnTo>
                    <a:pt x="941832" y="42672"/>
                  </a:lnTo>
                  <a:lnTo>
                    <a:pt x="941832" y="33528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62200" y="2746248"/>
              <a:ext cx="688975" cy="487680"/>
            </a:xfrm>
            <a:custGeom>
              <a:avLst/>
              <a:gdLst/>
              <a:ahLst/>
              <a:cxnLst/>
              <a:rect l="l" t="t" r="r" b="b"/>
              <a:pathLst>
                <a:path w="688975" h="487680">
                  <a:moveTo>
                    <a:pt x="688848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688848" y="487679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0008" y="1853183"/>
              <a:ext cx="713740" cy="1393190"/>
            </a:xfrm>
            <a:custGeom>
              <a:avLst/>
              <a:gdLst/>
              <a:ahLst/>
              <a:cxnLst/>
              <a:rect l="l" t="t" r="r" b="b"/>
              <a:pathLst>
                <a:path w="713739" h="1393189">
                  <a:moveTo>
                    <a:pt x="630936" y="295656"/>
                  </a:moveTo>
                  <a:lnTo>
                    <a:pt x="621220" y="286512"/>
                  </a:lnTo>
                  <a:lnTo>
                    <a:pt x="346113" y="27432"/>
                  </a:lnTo>
                  <a:lnTo>
                    <a:pt x="336410" y="18288"/>
                  </a:lnTo>
                  <a:lnTo>
                    <a:pt x="316992" y="0"/>
                  </a:lnTo>
                  <a:lnTo>
                    <a:pt x="6096" y="295656"/>
                  </a:lnTo>
                  <a:lnTo>
                    <a:pt x="316992" y="594360"/>
                  </a:lnTo>
                  <a:lnTo>
                    <a:pt x="336207" y="576072"/>
                  </a:lnTo>
                  <a:lnTo>
                    <a:pt x="349021" y="563880"/>
                  </a:lnTo>
                  <a:lnTo>
                    <a:pt x="618121" y="307848"/>
                  </a:lnTo>
                  <a:lnTo>
                    <a:pt x="630936" y="295656"/>
                  </a:lnTo>
                  <a:close/>
                </a:path>
                <a:path w="713739" h="1393189">
                  <a:moveTo>
                    <a:pt x="713232" y="877824"/>
                  </a:moveTo>
                  <a:lnTo>
                    <a:pt x="685800" y="877824"/>
                  </a:lnTo>
                  <a:lnTo>
                    <a:pt x="685800" y="908304"/>
                  </a:lnTo>
                  <a:lnTo>
                    <a:pt x="685800" y="1365504"/>
                  </a:lnTo>
                  <a:lnTo>
                    <a:pt x="27432" y="1365504"/>
                  </a:lnTo>
                  <a:lnTo>
                    <a:pt x="27432" y="908304"/>
                  </a:lnTo>
                  <a:lnTo>
                    <a:pt x="685800" y="908304"/>
                  </a:lnTo>
                  <a:lnTo>
                    <a:pt x="685800" y="877824"/>
                  </a:lnTo>
                  <a:lnTo>
                    <a:pt x="0" y="877824"/>
                  </a:lnTo>
                  <a:lnTo>
                    <a:pt x="0" y="1392936"/>
                  </a:lnTo>
                  <a:lnTo>
                    <a:pt x="713232" y="1392936"/>
                  </a:lnTo>
                  <a:lnTo>
                    <a:pt x="713232" y="1377696"/>
                  </a:lnTo>
                  <a:lnTo>
                    <a:pt x="713232" y="1365504"/>
                  </a:lnTo>
                  <a:lnTo>
                    <a:pt x="713232" y="908304"/>
                  </a:lnTo>
                  <a:lnTo>
                    <a:pt x="713232" y="893064"/>
                  </a:lnTo>
                  <a:lnTo>
                    <a:pt x="713232" y="877824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9568" y="1652016"/>
              <a:ext cx="85343" cy="24079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298192" y="2478023"/>
              <a:ext cx="713740" cy="2000250"/>
            </a:xfrm>
            <a:custGeom>
              <a:avLst/>
              <a:gdLst/>
              <a:ahLst/>
              <a:cxnLst/>
              <a:rect l="l" t="t" r="r" b="b"/>
              <a:pathLst>
                <a:path w="713739" h="2000250">
                  <a:moveTo>
                    <a:pt x="445008" y="216408"/>
                  </a:moveTo>
                  <a:lnTo>
                    <a:pt x="417576" y="216408"/>
                  </a:lnTo>
                  <a:lnTo>
                    <a:pt x="417576" y="0"/>
                  </a:lnTo>
                  <a:lnTo>
                    <a:pt x="387096" y="0"/>
                  </a:lnTo>
                  <a:lnTo>
                    <a:pt x="387096" y="216408"/>
                  </a:lnTo>
                  <a:lnTo>
                    <a:pt x="359664" y="216408"/>
                  </a:lnTo>
                  <a:lnTo>
                    <a:pt x="402336" y="301752"/>
                  </a:lnTo>
                  <a:lnTo>
                    <a:pt x="438912" y="228600"/>
                  </a:lnTo>
                  <a:lnTo>
                    <a:pt x="445008" y="216408"/>
                  </a:lnTo>
                  <a:close/>
                </a:path>
                <a:path w="713739" h="2000250">
                  <a:moveTo>
                    <a:pt x="713232" y="1484376"/>
                  </a:moveTo>
                  <a:lnTo>
                    <a:pt x="0" y="1484376"/>
                  </a:lnTo>
                  <a:lnTo>
                    <a:pt x="0" y="1499616"/>
                  </a:lnTo>
                  <a:lnTo>
                    <a:pt x="0" y="1984756"/>
                  </a:lnTo>
                  <a:lnTo>
                    <a:pt x="0" y="1987296"/>
                  </a:lnTo>
                  <a:lnTo>
                    <a:pt x="0" y="1999996"/>
                  </a:lnTo>
                  <a:lnTo>
                    <a:pt x="713232" y="1999996"/>
                  </a:lnTo>
                  <a:lnTo>
                    <a:pt x="713232" y="1987296"/>
                  </a:lnTo>
                  <a:lnTo>
                    <a:pt x="713232" y="1984756"/>
                  </a:lnTo>
                  <a:lnTo>
                    <a:pt x="15240" y="1984756"/>
                  </a:lnTo>
                  <a:lnTo>
                    <a:pt x="15240" y="1499616"/>
                  </a:lnTo>
                  <a:lnTo>
                    <a:pt x="704088" y="1499616"/>
                  </a:lnTo>
                  <a:lnTo>
                    <a:pt x="704088" y="1984248"/>
                  </a:lnTo>
                  <a:lnTo>
                    <a:pt x="713232" y="1984248"/>
                  </a:lnTo>
                  <a:lnTo>
                    <a:pt x="713232" y="1499616"/>
                  </a:lnTo>
                  <a:lnTo>
                    <a:pt x="713232" y="1484376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13432" y="3977639"/>
              <a:ext cx="688975" cy="487680"/>
            </a:xfrm>
            <a:custGeom>
              <a:avLst/>
              <a:gdLst/>
              <a:ahLst/>
              <a:cxnLst/>
              <a:rect l="l" t="t" r="r" b="b"/>
              <a:pathLst>
                <a:path w="688975" h="487679">
                  <a:moveTo>
                    <a:pt x="688848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688848" y="487679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98192" y="3636263"/>
              <a:ext cx="713740" cy="1673860"/>
            </a:xfrm>
            <a:custGeom>
              <a:avLst/>
              <a:gdLst/>
              <a:ahLst/>
              <a:cxnLst/>
              <a:rect l="l" t="t" r="r" b="b"/>
              <a:pathLst>
                <a:path w="713739" h="1673860">
                  <a:moveTo>
                    <a:pt x="658368" y="1374648"/>
                  </a:moveTo>
                  <a:lnTo>
                    <a:pt x="648652" y="1365504"/>
                  </a:lnTo>
                  <a:lnTo>
                    <a:pt x="373545" y="1106424"/>
                  </a:lnTo>
                  <a:lnTo>
                    <a:pt x="363842" y="1097280"/>
                  </a:lnTo>
                  <a:lnTo>
                    <a:pt x="344424" y="1078992"/>
                  </a:lnTo>
                  <a:lnTo>
                    <a:pt x="33528" y="1374648"/>
                  </a:lnTo>
                  <a:lnTo>
                    <a:pt x="344424" y="1673352"/>
                  </a:lnTo>
                  <a:lnTo>
                    <a:pt x="363639" y="1655064"/>
                  </a:lnTo>
                  <a:lnTo>
                    <a:pt x="376453" y="1642872"/>
                  </a:lnTo>
                  <a:lnTo>
                    <a:pt x="645553" y="1386840"/>
                  </a:lnTo>
                  <a:lnTo>
                    <a:pt x="658368" y="1374648"/>
                  </a:lnTo>
                  <a:close/>
                </a:path>
                <a:path w="713739" h="1673860">
                  <a:moveTo>
                    <a:pt x="713232" y="326136"/>
                  </a:moveTo>
                  <a:lnTo>
                    <a:pt x="685800" y="326136"/>
                  </a:lnTo>
                  <a:lnTo>
                    <a:pt x="685800" y="353568"/>
                  </a:lnTo>
                  <a:lnTo>
                    <a:pt x="685800" y="810780"/>
                  </a:lnTo>
                  <a:lnTo>
                    <a:pt x="27432" y="810780"/>
                  </a:lnTo>
                  <a:lnTo>
                    <a:pt x="27432" y="353568"/>
                  </a:lnTo>
                  <a:lnTo>
                    <a:pt x="685800" y="353568"/>
                  </a:lnTo>
                  <a:lnTo>
                    <a:pt x="685800" y="326136"/>
                  </a:lnTo>
                  <a:lnTo>
                    <a:pt x="370433" y="326136"/>
                  </a:lnTo>
                  <a:lnTo>
                    <a:pt x="406361" y="259080"/>
                  </a:lnTo>
                  <a:lnTo>
                    <a:pt x="414528" y="243840"/>
                  </a:lnTo>
                  <a:lnTo>
                    <a:pt x="384048" y="243840"/>
                  </a:lnTo>
                  <a:lnTo>
                    <a:pt x="384048" y="0"/>
                  </a:lnTo>
                  <a:lnTo>
                    <a:pt x="356616" y="0"/>
                  </a:lnTo>
                  <a:lnTo>
                    <a:pt x="356616" y="243840"/>
                  </a:lnTo>
                  <a:lnTo>
                    <a:pt x="326136" y="243840"/>
                  </a:lnTo>
                  <a:lnTo>
                    <a:pt x="367284" y="326136"/>
                  </a:lnTo>
                  <a:lnTo>
                    <a:pt x="0" y="326136"/>
                  </a:lnTo>
                  <a:lnTo>
                    <a:pt x="0" y="841248"/>
                  </a:lnTo>
                  <a:lnTo>
                    <a:pt x="713232" y="841248"/>
                  </a:lnTo>
                  <a:lnTo>
                    <a:pt x="713232" y="826008"/>
                  </a:lnTo>
                  <a:lnTo>
                    <a:pt x="713232" y="810780"/>
                  </a:lnTo>
                  <a:lnTo>
                    <a:pt x="713232" y="353568"/>
                  </a:lnTo>
                  <a:lnTo>
                    <a:pt x="713232" y="341376"/>
                  </a:lnTo>
                  <a:lnTo>
                    <a:pt x="713232" y="326136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2136" y="4514088"/>
              <a:ext cx="85343" cy="24079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017776" y="2124455"/>
              <a:ext cx="701040" cy="3517900"/>
            </a:xfrm>
            <a:custGeom>
              <a:avLst/>
              <a:gdLst/>
              <a:ahLst/>
              <a:cxnLst/>
              <a:rect l="l" t="t" r="r" b="b"/>
              <a:pathLst>
                <a:path w="701039" h="3517900">
                  <a:moveTo>
                    <a:pt x="335280" y="2886456"/>
                  </a:moveTo>
                  <a:lnTo>
                    <a:pt x="329184" y="2880360"/>
                  </a:lnTo>
                  <a:lnTo>
                    <a:pt x="30480" y="2880360"/>
                  </a:lnTo>
                  <a:lnTo>
                    <a:pt x="30480" y="2151888"/>
                  </a:lnTo>
                  <a:lnTo>
                    <a:pt x="182880" y="2151888"/>
                  </a:lnTo>
                  <a:lnTo>
                    <a:pt x="182880" y="2179320"/>
                  </a:lnTo>
                  <a:lnTo>
                    <a:pt x="237731" y="2151888"/>
                  </a:lnTo>
                  <a:lnTo>
                    <a:pt x="268224" y="2136648"/>
                  </a:lnTo>
                  <a:lnTo>
                    <a:pt x="243840" y="2124456"/>
                  </a:lnTo>
                  <a:lnTo>
                    <a:pt x="182880" y="2093976"/>
                  </a:lnTo>
                  <a:lnTo>
                    <a:pt x="182880" y="2124456"/>
                  </a:lnTo>
                  <a:lnTo>
                    <a:pt x="9144" y="2124456"/>
                  </a:lnTo>
                  <a:lnTo>
                    <a:pt x="0" y="2130552"/>
                  </a:lnTo>
                  <a:lnTo>
                    <a:pt x="0" y="2901696"/>
                  </a:lnTo>
                  <a:lnTo>
                    <a:pt x="9144" y="2907792"/>
                  </a:lnTo>
                  <a:lnTo>
                    <a:pt x="329184" y="2907792"/>
                  </a:lnTo>
                  <a:lnTo>
                    <a:pt x="335280" y="2901696"/>
                  </a:lnTo>
                  <a:lnTo>
                    <a:pt x="335280" y="2895600"/>
                  </a:lnTo>
                  <a:lnTo>
                    <a:pt x="335280" y="2886456"/>
                  </a:lnTo>
                  <a:close/>
                </a:path>
                <a:path w="701039" h="3517900">
                  <a:moveTo>
                    <a:pt x="359664" y="9144"/>
                  </a:moveTo>
                  <a:lnTo>
                    <a:pt x="353568" y="0"/>
                  </a:lnTo>
                  <a:lnTo>
                    <a:pt x="33528" y="0"/>
                  </a:lnTo>
                  <a:lnTo>
                    <a:pt x="27432" y="9144"/>
                  </a:lnTo>
                  <a:lnTo>
                    <a:pt x="27432" y="1469136"/>
                  </a:lnTo>
                  <a:lnTo>
                    <a:pt x="33528" y="1475232"/>
                  </a:lnTo>
                  <a:lnTo>
                    <a:pt x="207264" y="1475232"/>
                  </a:lnTo>
                  <a:lnTo>
                    <a:pt x="207264" y="1502664"/>
                  </a:lnTo>
                  <a:lnTo>
                    <a:pt x="262128" y="1475232"/>
                  </a:lnTo>
                  <a:lnTo>
                    <a:pt x="292608" y="1459992"/>
                  </a:lnTo>
                  <a:lnTo>
                    <a:pt x="262128" y="1444752"/>
                  </a:lnTo>
                  <a:lnTo>
                    <a:pt x="207264" y="1417320"/>
                  </a:lnTo>
                  <a:lnTo>
                    <a:pt x="207264" y="1444752"/>
                  </a:lnTo>
                  <a:lnTo>
                    <a:pt x="54864" y="1444752"/>
                  </a:lnTo>
                  <a:lnTo>
                    <a:pt x="54864" y="30480"/>
                  </a:lnTo>
                  <a:lnTo>
                    <a:pt x="353568" y="30480"/>
                  </a:lnTo>
                  <a:lnTo>
                    <a:pt x="359664" y="24384"/>
                  </a:lnTo>
                  <a:lnTo>
                    <a:pt x="359664" y="15240"/>
                  </a:lnTo>
                  <a:lnTo>
                    <a:pt x="359664" y="9144"/>
                  </a:lnTo>
                  <a:close/>
                </a:path>
                <a:path w="701039" h="3517900">
                  <a:moveTo>
                    <a:pt x="701040" y="3432048"/>
                  </a:moveTo>
                  <a:lnTo>
                    <a:pt x="670560" y="3432048"/>
                  </a:lnTo>
                  <a:lnTo>
                    <a:pt x="670560" y="3218688"/>
                  </a:lnTo>
                  <a:lnTo>
                    <a:pt x="643128" y="3218688"/>
                  </a:lnTo>
                  <a:lnTo>
                    <a:pt x="643128" y="3432048"/>
                  </a:lnTo>
                  <a:lnTo>
                    <a:pt x="612648" y="3432048"/>
                  </a:lnTo>
                  <a:lnTo>
                    <a:pt x="658368" y="3517392"/>
                  </a:lnTo>
                  <a:lnTo>
                    <a:pt x="693420" y="3447288"/>
                  </a:lnTo>
                  <a:lnTo>
                    <a:pt x="701040" y="3432048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1990344" y="5785103"/>
            <a:ext cx="1277620" cy="710565"/>
          </a:xfrm>
          <a:custGeom>
            <a:avLst/>
            <a:gdLst/>
            <a:ahLst/>
            <a:cxnLst/>
            <a:rect l="l" t="t" r="r" b="b"/>
            <a:pathLst>
              <a:path w="1277620" h="710564">
                <a:moveTo>
                  <a:pt x="1277111" y="0"/>
                </a:moveTo>
                <a:lnTo>
                  <a:pt x="0" y="0"/>
                </a:lnTo>
                <a:lnTo>
                  <a:pt x="0" y="710184"/>
                </a:lnTo>
                <a:lnTo>
                  <a:pt x="1277111" y="710184"/>
                </a:lnTo>
                <a:lnTo>
                  <a:pt x="1277111" y="694944"/>
                </a:lnTo>
                <a:lnTo>
                  <a:pt x="27431" y="694944"/>
                </a:lnTo>
                <a:lnTo>
                  <a:pt x="15239" y="679704"/>
                </a:lnTo>
                <a:lnTo>
                  <a:pt x="27431" y="679704"/>
                </a:lnTo>
                <a:lnTo>
                  <a:pt x="27431" y="30480"/>
                </a:lnTo>
                <a:lnTo>
                  <a:pt x="15239" y="30480"/>
                </a:lnTo>
                <a:lnTo>
                  <a:pt x="27431" y="15240"/>
                </a:lnTo>
                <a:lnTo>
                  <a:pt x="1277111" y="15240"/>
                </a:lnTo>
                <a:lnTo>
                  <a:pt x="1277111" y="0"/>
                </a:lnTo>
                <a:close/>
              </a:path>
              <a:path w="1277620" h="710564">
                <a:moveTo>
                  <a:pt x="27431" y="679704"/>
                </a:moveTo>
                <a:lnTo>
                  <a:pt x="15239" y="679704"/>
                </a:lnTo>
                <a:lnTo>
                  <a:pt x="27431" y="694944"/>
                </a:lnTo>
                <a:lnTo>
                  <a:pt x="27431" y="679704"/>
                </a:lnTo>
                <a:close/>
              </a:path>
              <a:path w="1277620" h="710564">
                <a:moveTo>
                  <a:pt x="1246632" y="679704"/>
                </a:moveTo>
                <a:lnTo>
                  <a:pt x="27431" y="679704"/>
                </a:lnTo>
                <a:lnTo>
                  <a:pt x="27431" y="694944"/>
                </a:lnTo>
                <a:lnTo>
                  <a:pt x="1246632" y="694944"/>
                </a:lnTo>
                <a:lnTo>
                  <a:pt x="1246632" y="679704"/>
                </a:lnTo>
                <a:close/>
              </a:path>
              <a:path w="1277620" h="710564">
                <a:moveTo>
                  <a:pt x="1246632" y="15240"/>
                </a:moveTo>
                <a:lnTo>
                  <a:pt x="1246632" y="694944"/>
                </a:lnTo>
                <a:lnTo>
                  <a:pt x="1261871" y="679704"/>
                </a:lnTo>
                <a:lnTo>
                  <a:pt x="1277111" y="679704"/>
                </a:lnTo>
                <a:lnTo>
                  <a:pt x="1277111" y="30480"/>
                </a:lnTo>
                <a:lnTo>
                  <a:pt x="1261871" y="30480"/>
                </a:lnTo>
                <a:lnTo>
                  <a:pt x="1246632" y="15240"/>
                </a:lnTo>
                <a:close/>
              </a:path>
              <a:path w="1277620" h="710564">
                <a:moveTo>
                  <a:pt x="1277111" y="679704"/>
                </a:moveTo>
                <a:lnTo>
                  <a:pt x="1261871" y="679704"/>
                </a:lnTo>
                <a:lnTo>
                  <a:pt x="1246632" y="694944"/>
                </a:lnTo>
                <a:lnTo>
                  <a:pt x="1277111" y="694944"/>
                </a:lnTo>
                <a:lnTo>
                  <a:pt x="1277111" y="679704"/>
                </a:lnTo>
                <a:close/>
              </a:path>
              <a:path w="1277620" h="710564">
                <a:moveTo>
                  <a:pt x="27431" y="15240"/>
                </a:moveTo>
                <a:lnTo>
                  <a:pt x="15239" y="30480"/>
                </a:lnTo>
                <a:lnTo>
                  <a:pt x="27431" y="30480"/>
                </a:lnTo>
                <a:lnTo>
                  <a:pt x="27431" y="15240"/>
                </a:lnTo>
                <a:close/>
              </a:path>
              <a:path w="1277620" h="710564">
                <a:moveTo>
                  <a:pt x="1246632" y="15240"/>
                </a:moveTo>
                <a:lnTo>
                  <a:pt x="27431" y="15240"/>
                </a:lnTo>
                <a:lnTo>
                  <a:pt x="27431" y="30480"/>
                </a:lnTo>
                <a:lnTo>
                  <a:pt x="1246632" y="30480"/>
                </a:lnTo>
                <a:lnTo>
                  <a:pt x="1246632" y="15240"/>
                </a:lnTo>
                <a:close/>
              </a:path>
              <a:path w="1277620" h="710564">
                <a:moveTo>
                  <a:pt x="1277111" y="15240"/>
                </a:moveTo>
                <a:lnTo>
                  <a:pt x="1246632" y="15240"/>
                </a:lnTo>
                <a:lnTo>
                  <a:pt x="1261871" y="30480"/>
                </a:lnTo>
                <a:lnTo>
                  <a:pt x="1277111" y="30480"/>
                </a:lnTo>
                <a:lnTo>
                  <a:pt x="1277111" y="15240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96516" y="5751067"/>
            <a:ext cx="985519" cy="6572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19710" marR="5080" indent="-207645">
              <a:lnSpc>
                <a:spcPct val="80000"/>
              </a:lnSpc>
              <a:spcBef>
                <a:spcPts val="655"/>
              </a:spcBef>
            </a:pPr>
            <a:r>
              <a:rPr sz="2300" b="1" dirty="0">
                <a:solidFill>
                  <a:srgbClr val="000065"/>
                </a:solidFill>
                <a:latin typeface="Arial"/>
                <a:cs typeface="Arial"/>
              </a:rPr>
              <a:t>Simple  </a:t>
            </a:r>
            <a:r>
              <a:rPr sz="2300" b="1" spc="5" dirty="0">
                <a:solidFill>
                  <a:srgbClr val="000065"/>
                </a:solidFill>
                <a:latin typeface="Arial"/>
                <a:cs typeface="Arial"/>
              </a:rPr>
              <a:t>loop</a:t>
            </a:r>
            <a:endParaRPr sz="23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020" y="724915"/>
            <a:ext cx="63239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Loop</a:t>
            </a:r>
            <a:r>
              <a:rPr spc="-55" dirty="0"/>
              <a:t> </a:t>
            </a:r>
            <a:r>
              <a:rPr dirty="0"/>
              <a:t>Testing:</a:t>
            </a:r>
            <a:r>
              <a:rPr spc="-45" dirty="0"/>
              <a:t> </a:t>
            </a:r>
            <a:r>
              <a:rPr spc="-5" dirty="0">
                <a:solidFill>
                  <a:srgbClr val="0000FF"/>
                </a:solidFill>
              </a:rPr>
              <a:t>Simple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4492" y="2233676"/>
            <a:ext cx="6994525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5" dirty="0">
                <a:solidFill>
                  <a:srgbClr val="070707"/>
                </a:solidFill>
                <a:uFill>
                  <a:solidFill>
                    <a:srgbClr val="070707"/>
                  </a:solidFill>
                </a:uFill>
                <a:latin typeface="Arial"/>
                <a:cs typeface="Arial"/>
              </a:rPr>
              <a:t>Minimum</a:t>
            </a:r>
            <a:r>
              <a:rPr sz="2400" b="1" i="1" u="heavy" spc="-35" dirty="0">
                <a:solidFill>
                  <a:srgbClr val="070707"/>
                </a:solidFill>
                <a:uFill>
                  <a:solidFill>
                    <a:srgbClr val="070707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070707"/>
                </a:solidFill>
                <a:uFill>
                  <a:solidFill>
                    <a:srgbClr val="070707"/>
                  </a:solidFill>
                </a:uFill>
                <a:latin typeface="Arial"/>
                <a:cs typeface="Arial"/>
              </a:rPr>
              <a:t>conditions—Simple</a:t>
            </a:r>
            <a:r>
              <a:rPr sz="2400" b="1" i="1" u="heavy" spc="-120" dirty="0">
                <a:solidFill>
                  <a:srgbClr val="070707"/>
                </a:solidFill>
                <a:uFill>
                  <a:solidFill>
                    <a:srgbClr val="070707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5" dirty="0">
                <a:solidFill>
                  <a:srgbClr val="070707"/>
                </a:solidFill>
                <a:uFill>
                  <a:solidFill>
                    <a:srgbClr val="070707"/>
                  </a:solidFill>
                </a:uFill>
                <a:latin typeface="Arial"/>
                <a:cs typeface="Arial"/>
              </a:rPr>
              <a:t>Loops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Arial"/>
              <a:cs typeface="Arial"/>
            </a:endParaRPr>
          </a:p>
          <a:p>
            <a:pPr marL="802005" indent="-4216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02005" algn="l"/>
                <a:tab pos="802640" algn="l"/>
              </a:tabLst>
            </a:pP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skip</a:t>
            </a:r>
            <a:r>
              <a:rPr sz="2400" b="1" spc="-6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sz="2400" b="1" spc="-2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loop</a:t>
            </a:r>
            <a:r>
              <a:rPr sz="2400" b="1" spc="-2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entirely</a:t>
            </a:r>
            <a:endParaRPr sz="2400">
              <a:latin typeface="Arial"/>
              <a:cs typeface="Arial"/>
            </a:endParaRPr>
          </a:p>
          <a:p>
            <a:pPr marL="813435" indent="-42037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813435" algn="l"/>
                <a:tab pos="814069" algn="l"/>
              </a:tabLst>
            </a:pP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only</a:t>
            </a:r>
            <a:r>
              <a:rPr sz="2400" b="1" spc="-7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one pass</a:t>
            </a:r>
            <a:r>
              <a:rPr sz="2400" b="1" spc="-5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through</a:t>
            </a:r>
            <a:r>
              <a:rPr sz="2400" b="1" spc="-1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813435" indent="-42037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813435" algn="l"/>
                <a:tab pos="814069" algn="l"/>
              </a:tabLst>
            </a:pPr>
            <a:r>
              <a:rPr sz="2400" b="1" spc="15" dirty="0">
                <a:solidFill>
                  <a:srgbClr val="070707"/>
                </a:solidFill>
                <a:latin typeface="Arial"/>
                <a:cs typeface="Arial"/>
              </a:rPr>
              <a:t>two</a:t>
            </a:r>
            <a:r>
              <a:rPr sz="2400" b="1" spc="-8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passes</a:t>
            </a:r>
            <a:r>
              <a:rPr sz="2400" b="1" spc="-5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through</a:t>
            </a:r>
            <a:r>
              <a:rPr sz="2400" b="1" spc="-1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785495" indent="-42037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785495" algn="l"/>
                <a:tab pos="786130" algn="l"/>
                <a:tab pos="4845685" algn="l"/>
              </a:tabLst>
            </a:pP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m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 passes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through the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loop	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m</a:t>
            </a:r>
            <a:r>
              <a:rPr sz="2400" b="1" spc="-3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&lt;</a:t>
            </a:r>
            <a:r>
              <a:rPr sz="2400" b="1" spc="-3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n*</a:t>
            </a:r>
            <a:endParaRPr sz="2400">
              <a:latin typeface="Arial"/>
              <a:cs typeface="Arial"/>
            </a:endParaRPr>
          </a:p>
          <a:p>
            <a:pPr marL="813435" indent="-42037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813435" algn="l"/>
                <a:tab pos="814069" algn="l"/>
              </a:tabLst>
            </a:pP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(n-1),</a:t>
            </a:r>
            <a:r>
              <a:rPr sz="2400" b="1" spc="-2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n,</a:t>
            </a:r>
            <a:r>
              <a:rPr sz="2400" b="1" spc="-1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(n+1)</a:t>
            </a:r>
            <a:r>
              <a:rPr sz="2400" b="1" spc="-1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passes</a:t>
            </a:r>
            <a:r>
              <a:rPr sz="2400" b="1" spc="-1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through</a:t>
            </a:r>
            <a:r>
              <a:rPr sz="2400" b="1" spc="-2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433070" marR="320675">
              <a:lnSpc>
                <a:spcPct val="100000"/>
              </a:lnSpc>
              <a:spcBef>
                <a:spcPts val="1725"/>
              </a:spcBef>
            </a:pP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*</a:t>
            </a:r>
            <a:r>
              <a:rPr sz="2400" spc="-5" dirty="0">
                <a:solidFill>
                  <a:srgbClr val="070707"/>
                </a:solidFill>
                <a:latin typeface="Arial MT"/>
                <a:cs typeface="Arial MT"/>
              </a:rPr>
              <a:t>where </a:t>
            </a:r>
            <a:r>
              <a:rPr sz="2400" dirty="0">
                <a:solidFill>
                  <a:srgbClr val="070707"/>
                </a:solidFill>
                <a:latin typeface="Arial MT"/>
                <a:cs typeface="Arial MT"/>
              </a:rPr>
              <a:t>n </a:t>
            </a:r>
            <a:r>
              <a:rPr sz="2400" spc="-5" dirty="0">
                <a:solidFill>
                  <a:srgbClr val="070707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070707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070707"/>
                </a:solidFill>
                <a:latin typeface="Arial MT"/>
                <a:cs typeface="Arial MT"/>
              </a:rPr>
              <a:t>maximum number of allowable </a:t>
            </a:r>
            <a:r>
              <a:rPr sz="2400" spc="-65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2400" b="1" spc="-85" dirty="0">
                <a:solidFill>
                  <a:srgbClr val="070707"/>
                </a:solidFill>
                <a:latin typeface="Arial"/>
                <a:cs typeface="Arial"/>
              </a:rPr>
              <a:t>passes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Loop</a:t>
            </a:r>
            <a:r>
              <a:rPr spc="-60" dirty="0"/>
              <a:t> </a:t>
            </a:r>
            <a:r>
              <a:rPr dirty="0"/>
              <a:t>Testing:</a:t>
            </a:r>
            <a:r>
              <a:rPr spc="-55" dirty="0"/>
              <a:t> </a:t>
            </a:r>
            <a:r>
              <a:rPr dirty="0">
                <a:solidFill>
                  <a:srgbClr val="0000FF"/>
                </a:solidFill>
              </a:rPr>
              <a:t>Nested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8627" y="1099608"/>
            <a:ext cx="7344409" cy="47256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b="1" i="1" u="heavy" spc="-5" dirty="0">
                <a:solidFill>
                  <a:srgbClr val="F94B1B"/>
                </a:solidFill>
                <a:uFill>
                  <a:solidFill>
                    <a:srgbClr val="F94B1B"/>
                  </a:solidFill>
                </a:uFill>
                <a:latin typeface="Arial"/>
                <a:cs typeface="Arial"/>
              </a:rPr>
              <a:t>Nested</a:t>
            </a:r>
            <a:r>
              <a:rPr sz="2000" b="1" i="1" u="heavy" spc="-45" dirty="0">
                <a:solidFill>
                  <a:srgbClr val="F94B1B"/>
                </a:solidFill>
                <a:uFill>
                  <a:solidFill>
                    <a:srgbClr val="F94B1B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spc="-5" dirty="0">
                <a:solidFill>
                  <a:srgbClr val="F94B1B"/>
                </a:solidFill>
                <a:uFill>
                  <a:solidFill>
                    <a:srgbClr val="F94B1B"/>
                  </a:solidFill>
                </a:uFill>
                <a:latin typeface="Arial"/>
                <a:cs typeface="Arial"/>
              </a:rPr>
              <a:t>Loops</a:t>
            </a:r>
            <a:endParaRPr sz="2000">
              <a:latin typeface="Arial"/>
              <a:cs typeface="Arial"/>
            </a:endParaRPr>
          </a:p>
          <a:p>
            <a:pPr marL="283845" marR="476884">
              <a:lnSpc>
                <a:spcPct val="100000"/>
              </a:lnSpc>
              <a:spcBef>
                <a:spcPts val="825"/>
              </a:spcBef>
              <a:buClr>
                <a:srgbClr val="000065"/>
              </a:buClr>
              <a:buAutoNum type="arabicParenBoth"/>
              <a:tabLst>
                <a:tab pos="604520" algn="l"/>
              </a:tabLst>
            </a:pPr>
            <a:r>
              <a:rPr sz="1800" b="1" spc="-5" dirty="0">
                <a:solidFill>
                  <a:srgbClr val="F94B1B"/>
                </a:solidFill>
                <a:latin typeface="Times New Roman"/>
                <a:cs typeface="Times New Roman"/>
              </a:rPr>
              <a:t>Start</a:t>
            </a:r>
            <a:r>
              <a:rPr sz="1800" b="1" spc="3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at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1800" b="1" spc="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innermost</a:t>
            </a:r>
            <a:r>
              <a:rPr sz="18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loop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.</a:t>
            </a:r>
            <a:r>
              <a:rPr sz="1800" b="1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65"/>
                </a:solidFill>
                <a:latin typeface="Times New Roman"/>
                <a:cs typeface="Times New Roman"/>
              </a:rPr>
              <a:t>Set</a:t>
            </a:r>
            <a:r>
              <a:rPr sz="1800" b="1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94B1B"/>
                </a:solidFill>
                <a:latin typeface="Times New Roman"/>
                <a:cs typeface="Times New Roman"/>
              </a:rPr>
              <a:t>all</a:t>
            </a:r>
            <a:r>
              <a:rPr sz="1800" b="1" spc="-1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94B1B"/>
                </a:solidFill>
                <a:latin typeface="Times New Roman"/>
                <a:cs typeface="Times New Roman"/>
              </a:rPr>
              <a:t>outer</a:t>
            </a:r>
            <a:r>
              <a:rPr sz="1800" b="1" spc="-1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94B1B"/>
                </a:solidFill>
                <a:latin typeface="Times New Roman"/>
                <a:cs typeface="Times New Roman"/>
              </a:rPr>
              <a:t>loops</a:t>
            </a:r>
            <a:r>
              <a:rPr sz="1800" b="1" spc="4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their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minimum </a:t>
            </a:r>
            <a:r>
              <a:rPr sz="1800" b="1" spc="-43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iteration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parameter</a:t>
            </a:r>
            <a:r>
              <a:rPr sz="1800" b="1" spc="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 marL="283845" marR="5080">
              <a:lnSpc>
                <a:spcPct val="100000"/>
              </a:lnSpc>
              <a:spcBef>
                <a:spcPts val="480"/>
              </a:spcBef>
              <a:buAutoNum type="arabicParenBoth"/>
              <a:tabLst>
                <a:tab pos="601345" algn="l"/>
              </a:tabLst>
            </a:pPr>
            <a:r>
              <a:rPr sz="1800" b="1" spc="-50" dirty="0">
                <a:solidFill>
                  <a:srgbClr val="000065"/>
                </a:solidFill>
                <a:latin typeface="Times New Roman"/>
                <a:cs typeface="Times New Roman"/>
              </a:rPr>
              <a:t>Test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1800" b="1" spc="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94B1B"/>
                </a:solidFill>
                <a:latin typeface="Times New Roman"/>
                <a:cs typeface="Times New Roman"/>
              </a:rPr>
              <a:t>min+1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r>
              <a:rPr sz="1800" b="1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65"/>
                </a:solidFill>
                <a:latin typeface="Times New Roman"/>
                <a:cs typeface="Times New Roman"/>
              </a:rPr>
              <a:t>typical,</a:t>
            </a:r>
            <a:r>
              <a:rPr sz="1800" b="1" spc="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94B1B"/>
                </a:solidFill>
                <a:latin typeface="Times New Roman"/>
                <a:cs typeface="Times New Roman"/>
              </a:rPr>
              <a:t>max-1</a:t>
            </a:r>
            <a:r>
              <a:rPr sz="1800" b="1" spc="4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1800" b="1" spc="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94B1B"/>
                </a:solidFill>
                <a:latin typeface="Times New Roman"/>
                <a:cs typeface="Times New Roman"/>
              </a:rPr>
              <a:t>max</a:t>
            </a:r>
            <a:r>
              <a:rPr sz="1800" b="1" spc="6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for the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innermost</a:t>
            </a:r>
            <a:r>
              <a:rPr sz="1800" b="1" spc="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65"/>
                </a:solidFill>
                <a:latin typeface="Times New Roman"/>
                <a:cs typeface="Times New Roman"/>
              </a:rPr>
              <a:t>loop (while </a:t>
            </a:r>
            <a:r>
              <a:rPr sz="1800" b="1" spc="-4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holding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outer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loops</a:t>
            </a:r>
            <a:r>
              <a:rPr sz="1800" b="1" spc="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at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their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0065"/>
                </a:solidFill>
                <a:latin typeface="Times New Roman"/>
                <a:cs typeface="Times New Roman"/>
              </a:rPr>
              <a:t>minimum</a:t>
            </a:r>
            <a:r>
              <a:rPr sz="1800" b="1" spc="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values).</a:t>
            </a:r>
            <a:endParaRPr sz="1800">
              <a:latin typeface="Times New Roman"/>
              <a:cs typeface="Times New Roman"/>
            </a:endParaRPr>
          </a:p>
          <a:p>
            <a:pPr marL="283845" marR="10795">
              <a:lnSpc>
                <a:spcPct val="100000"/>
              </a:lnSpc>
              <a:spcBef>
                <a:spcPts val="1080"/>
              </a:spcBef>
              <a:buClr>
                <a:srgbClr val="000065"/>
              </a:buClr>
              <a:buAutoNum type="arabicParenBoth"/>
              <a:tabLst>
                <a:tab pos="604520" algn="l"/>
              </a:tabLst>
            </a:pPr>
            <a:r>
              <a:rPr sz="1800" b="1" spc="-5" dirty="0">
                <a:solidFill>
                  <a:srgbClr val="F94B1B"/>
                </a:solidFill>
                <a:latin typeface="Times New Roman"/>
                <a:cs typeface="Times New Roman"/>
              </a:rPr>
              <a:t>Move</a:t>
            </a:r>
            <a:r>
              <a:rPr sz="1800" b="1" spc="-1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94B1B"/>
                </a:solidFill>
                <a:latin typeface="Times New Roman"/>
                <a:cs typeface="Times New Roman"/>
              </a:rPr>
              <a:t>out</a:t>
            </a:r>
            <a:r>
              <a:rPr sz="1800" b="1" spc="2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one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loop</a:t>
            </a:r>
            <a:r>
              <a:rPr sz="18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set it up as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in step 2, holding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all other loops</a:t>
            </a:r>
            <a:r>
              <a:rPr sz="1800" b="1" spc="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at </a:t>
            </a:r>
            <a:r>
              <a:rPr sz="1800" b="1" spc="-4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typical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1200"/>
              </a:spcBef>
            </a:pP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Continue</a:t>
            </a:r>
            <a:r>
              <a:rPr sz="1800" b="1" spc="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this step until the 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outermost</a:t>
            </a:r>
            <a:r>
              <a:rPr sz="1800" b="1" spc="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loop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has</a:t>
            </a:r>
            <a:r>
              <a:rPr sz="1800" b="1" spc="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been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tested.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2000" b="1" i="1" u="heavy" spc="-5" dirty="0">
                <a:solidFill>
                  <a:srgbClr val="F94B1B"/>
                </a:solidFill>
                <a:uFill>
                  <a:solidFill>
                    <a:srgbClr val="F94B1B"/>
                  </a:solidFill>
                </a:uFill>
                <a:latin typeface="Arial"/>
                <a:cs typeface="Arial"/>
              </a:rPr>
              <a:t>Concatenated</a:t>
            </a:r>
            <a:r>
              <a:rPr sz="2000" b="1" i="1" u="heavy" spc="-45" dirty="0">
                <a:solidFill>
                  <a:srgbClr val="F94B1B"/>
                </a:solidFill>
                <a:uFill>
                  <a:solidFill>
                    <a:srgbClr val="F94B1B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spc="-5" dirty="0">
                <a:solidFill>
                  <a:srgbClr val="F94B1B"/>
                </a:solidFill>
                <a:uFill>
                  <a:solidFill>
                    <a:srgbClr val="F94B1B"/>
                  </a:solidFill>
                </a:uFill>
                <a:latin typeface="Arial"/>
                <a:cs typeface="Arial"/>
              </a:rPr>
              <a:t>Loops</a:t>
            </a:r>
            <a:endParaRPr sz="2000">
              <a:latin typeface="Arial"/>
              <a:cs typeface="Arial"/>
            </a:endParaRPr>
          </a:p>
          <a:p>
            <a:pPr marL="1100455" marR="2446655" indent="-390525">
              <a:lnSpc>
                <a:spcPts val="2110"/>
              </a:lnSpc>
              <a:spcBef>
                <a:spcPts val="359"/>
              </a:spcBef>
            </a:pP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If</a:t>
            </a:r>
            <a:r>
              <a:rPr sz="1800" b="1"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1800" b="1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loops</a:t>
            </a:r>
            <a:r>
              <a:rPr sz="1800" b="1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are</a:t>
            </a:r>
            <a:r>
              <a:rPr sz="1800" b="1"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independent</a:t>
            </a:r>
            <a:r>
              <a:rPr sz="1800" b="1" spc="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1800" b="1" spc="-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one</a:t>
            </a:r>
            <a:r>
              <a:rPr sz="1800" b="1" spc="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another </a:t>
            </a:r>
            <a:r>
              <a:rPr sz="1800" b="1" spc="-4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then</a:t>
            </a:r>
            <a:r>
              <a:rPr sz="1800" b="1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treat</a:t>
            </a:r>
            <a:r>
              <a:rPr sz="1800" b="1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each</a:t>
            </a:r>
            <a:r>
              <a:rPr sz="1800" b="1" spc="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as </a:t>
            </a:r>
            <a:r>
              <a:rPr sz="1800" b="1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simple</a:t>
            </a:r>
            <a:r>
              <a:rPr sz="1800" b="1" spc="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  <a:p>
            <a:pPr marL="719455">
              <a:lnSpc>
                <a:spcPts val="1500"/>
              </a:lnSpc>
            </a:pP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  <a:p>
            <a:pPr marL="1143000">
              <a:lnSpc>
                <a:spcPts val="1920"/>
              </a:lnSpc>
            </a:pP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treat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as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nested*</a:t>
            </a:r>
            <a:r>
              <a:rPr sz="1800" b="1" spc="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loops</a:t>
            </a:r>
            <a:endParaRPr sz="1800">
              <a:latin typeface="Times New Roman"/>
              <a:cs typeface="Times New Roman"/>
            </a:endParaRPr>
          </a:p>
          <a:p>
            <a:pPr marL="710565">
              <a:lnSpc>
                <a:spcPct val="100000"/>
              </a:lnSpc>
              <a:spcBef>
                <a:spcPts val="359"/>
              </a:spcBef>
            </a:pP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endif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208" y="3380231"/>
            <a:ext cx="1765300" cy="3630295"/>
          </a:xfrm>
          <a:custGeom>
            <a:avLst/>
            <a:gdLst/>
            <a:ahLst/>
            <a:cxnLst/>
            <a:rect l="l" t="t" r="r" b="b"/>
            <a:pathLst>
              <a:path w="1765300" h="3630295">
                <a:moveTo>
                  <a:pt x="527304" y="3553968"/>
                </a:moveTo>
                <a:lnTo>
                  <a:pt x="496506" y="3555200"/>
                </a:lnTo>
                <a:lnTo>
                  <a:pt x="490728" y="3297936"/>
                </a:lnTo>
                <a:lnTo>
                  <a:pt x="478536" y="3297936"/>
                </a:lnTo>
                <a:lnTo>
                  <a:pt x="481431" y="3555809"/>
                </a:lnTo>
                <a:lnTo>
                  <a:pt x="451104" y="3557016"/>
                </a:lnTo>
                <a:lnTo>
                  <a:pt x="490728" y="3630168"/>
                </a:lnTo>
                <a:lnTo>
                  <a:pt x="519976" y="3569208"/>
                </a:lnTo>
                <a:lnTo>
                  <a:pt x="527304" y="3553968"/>
                </a:lnTo>
                <a:close/>
              </a:path>
              <a:path w="1765300" h="3630295">
                <a:moveTo>
                  <a:pt x="722376" y="1950720"/>
                </a:moveTo>
                <a:lnTo>
                  <a:pt x="718985" y="1947672"/>
                </a:lnTo>
                <a:lnTo>
                  <a:pt x="705624" y="1935645"/>
                </a:lnTo>
                <a:lnTo>
                  <a:pt x="705624" y="1952688"/>
                </a:lnTo>
                <a:lnTo>
                  <a:pt x="415607" y="2272309"/>
                </a:lnTo>
                <a:lnTo>
                  <a:pt x="101511" y="1987296"/>
                </a:lnTo>
                <a:lnTo>
                  <a:pt x="95986" y="1982292"/>
                </a:lnTo>
                <a:lnTo>
                  <a:pt x="99733" y="1978152"/>
                </a:lnTo>
                <a:lnTo>
                  <a:pt x="386003" y="1662671"/>
                </a:lnTo>
                <a:lnTo>
                  <a:pt x="705624" y="1952688"/>
                </a:lnTo>
                <a:lnTo>
                  <a:pt x="705624" y="1935645"/>
                </a:lnTo>
                <a:lnTo>
                  <a:pt x="397573" y="1658112"/>
                </a:lnTo>
                <a:lnTo>
                  <a:pt x="384048" y="1645920"/>
                </a:lnTo>
                <a:lnTo>
                  <a:pt x="79248" y="1984248"/>
                </a:lnTo>
                <a:lnTo>
                  <a:pt x="417576" y="2292096"/>
                </a:lnTo>
                <a:lnTo>
                  <a:pt x="431177" y="2276856"/>
                </a:lnTo>
                <a:lnTo>
                  <a:pt x="716927" y="1956816"/>
                </a:lnTo>
                <a:lnTo>
                  <a:pt x="722376" y="1950720"/>
                </a:lnTo>
                <a:close/>
              </a:path>
              <a:path w="1765300" h="3630295">
                <a:moveTo>
                  <a:pt x="780288" y="2941320"/>
                </a:moveTo>
                <a:lnTo>
                  <a:pt x="776897" y="2938272"/>
                </a:lnTo>
                <a:lnTo>
                  <a:pt x="763536" y="2926245"/>
                </a:lnTo>
                <a:lnTo>
                  <a:pt x="763536" y="2943288"/>
                </a:lnTo>
                <a:lnTo>
                  <a:pt x="473519" y="3262909"/>
                </a:lnTo>
                <a:lnTo>
                  <a:pt x="159423" y="2977896"/>
                </a:lnTo>
                <a:lnTo>
                  <a:pt x="153873" y="2972866"/>
                </a:lnTo>
                <a:lnTo>
                  <a:pt x="157556" y="2968752"/>
                </a:lnTo>
                <a:lnTo>
                  <a:pt x="442264" y="2651760"/>
                </a:lnTo>
                <a:lnTo>
                  <a:pt x="449986" y="2658783"/>
                </a:lnTo>
                <a:lnTo>
                  <a:pt x="451104" y="2660904"/>
                </a:lnTo>
                <a:lnTo>
                  <a:pt x="451472" y="2660129"/>
                </a:lnTo>
                <a:lnTo>
                  <a:pt x="763536" y="2943288"/>
                </a:lnTo>
                <a:lnTo>
                  <a:pt x="763536" y="2926245"/>
                </a:lnTo>
                <a:lnTo>
                  <a:pt x="456501" y="2649639"/>
                </a:lnTo>
                <a:lnTo>
                  <a:pt x="481825" y="2596896"/>
                </a:lnTo>
                <a:lnTo>
                  <a:pt x="487680" y="2584704"/>
                </a:lnTo>
                <a:lnTo>
                  <a:pt x="457060" y="2584704"/>
                </a:lnTo>
                <a:lnTo>
                  <a:pt x="454152" y="2325624"/>
                </a:lnTo>
                <a:lnTo>
                  <a:pt x="441960" y="2325624"/>
                </a:lnTo>
                <a:lnTo>
                  <a:pt x="444868" y="2584704"/>
                </a:lnTo>
                <a:lnTo>
                  <a:pt x="411480" y="2584704"/>
                </a:lnTo>
                <a:lnTo>
                  <a:pt x="439699" y="2638996"/>
                </a:lnTo>
                <a:lnTo>
                  <a:pt x="134112" y="2974848"/>
                </a:lnTo>
                <a:lnTo>
                  <a:pt x="475488" y="3282696"/>
                </a:lnTo>
                <a:lnTo>
                  <a:pt x="489089" y="3267456"/>
                </a:lnTo>
                <a:lnTo>
                  <a:pt x="774839" y="2947416"/>
                </a:lnTo>
                <a:lnTo>
                  <a:pt x="780288" y="2941320"/>
                </a:lnTo>
                <a:close/>
              </a:path>
              <a:path w="1765300" h="3630295">
                <a:moveTo>
                  <a:pt x="838200" y="691896"/>
                </a:moveTo>
                <a:lnTo>
                  <a:pt x="826008" y="691896"/>
                </a:lnTo>
                <a:lnTo>
                  <a:pt x="826008" y="704088"/>
                </a:lnTo>
                <a:lnTo>
                  <a:pt x="826008" y="1136904"/>
                </a:lnTo>
                <a:lnTo>
                  <a:pt x="12192" y="1136904"/>
                </a:lnTo>
                <a:lnTo>
                  <a:pt x="12192" y="704088"/>
                </a:lnTo>
                <a:lnTo>
                  <a:pt x="826008" y="704088"/>
                </a:lnTo>
                <a:lnTo>
                  <a:pt x="826008" y="691896"/>
                </a:lnTo>
                <a:lnTo>
                  <a:pt x="0" y="691896"/>
                </a:lnTo>
                <a:lnTo>
                  <a:pt x="0" y="1149096"/>
                </a:lnTo>
                <a:lnTo>
                  <a:pt x="393192" y="1149096"/>
                </a:lnTo>
                <a:lnTo>
                  <a:pt x="393192" y="1572768"/>
                </a:lnTo>
                <a:lnTo>
                  <a:pt x="362712" y="1572768"/>
                </a:lnTo>
                <a:lnTo>
                  <a:pt x="402336" y="1648968"/>
                </a:lnTo>
                <a:lnTo>
                  <a:pt x="431596" y="1588008"/>
                </a:lnTo>
                <a:lnTo>
                  <a:pt x="438912" y="1572768"/>
                </a:lnTo>
                <a:lnTo>
                  <a:pt x="408432" y="1572768"/>
                </a:lnTo>
                <a:lnTo>
                  <a:pt x="408432" y="1149096"/>
                </a:lnTo>
                <a:lnTo>
                  <a:pt x="838200" y="1149096"/>
                </a:lnTo>
                <a:lnTo>
                  <a:pt x="838200" y="1143000"/>
                </a:lnTo>
                <a:lnTo>
                  <a:pt x="838200" y="1136904"/>
                </a:lnTo>
                <a:lnTo>
                  <a:pt x="838200" y="704088"/>
                </a:lnTo>
                <a:lnTo>
                  <a:pt x="838200" y="697992"/>
                </a:lnTo>
                <a:lnTo>
                  <a:pt x="838200" y="691896"/>
                </a:lnTo>
                <a:close/>
              </a:path>
              <a:path w="1765300" h="3630295">
                <a:moveTo>
                  <a:pt x="1703832" y="2932176"/>
                </a:moveTo>
                <a:lnTo>
                  <a:pt x="810768" y="2932176"/>
                </a:lnTo>
                <a:lnTo>
                  <a:pt x="810768" y="2947428"/>
                </a:lnTo>
                <a:lnTo>
                  <a:pt x="1703832" y="2947428"/>
                </a:lnTo>
                <a:lnTo>
                  <a:pt x="1703832" y="2932176"/>
                </a:lnTo>
                <a:close/>
              </a:path>
              <a:path w="1765300" h="3630295">
                <a:moveTo>
                  <a:pt x="1764792" y="76200"/>
                </a:moveTo>
                <a:lnTo>
                  <a:pt x="1722120" y="76200"/>
                </a:lnTo>
                <a:lnTo>
                  <a:pt x="1722120" y="70104"/>
                </a:lnTo>
                <a:lnTo>
                  <a:pt x="1709928" y="70104"/>
                </a:lnTo>
                <a:lnTo>
                  <a:pt x="1709928" y="76200"/>
                </a:lnTo>
                <a:lnTo>
                  <a:pt x="466344" y="76200"/>
                </a:lnTo>
                <a:lnTo>
                  <a:pt x="466344" y="42672"/>
                </a:lnTo>
                <a:lnTo>
                  <a:pt x="408432" y="72796"/>
                </a:lnTo>
                <a:lnTo>
                  <a:pt x="408432" y="0"/>
                </a:lnTo>
                <a:lnTo>
                  <a:pt x="393192" y="0"/>
                </a:lnTo>
                <a:lnTo>
                  <a:pt x="393192" y="80721"/>
                </a:lnTo>
                <a:lnTo>
                  <a:pt x="390144" y="82296"/>
                </a:lnTo>
                <a:lnTo>
                  <a:pt x="393192" y="83769"/>
                </a:lnTo>
                <a:lnTo>
                  <a:pt x="393192" y="443433"/>
                </a:lnTo>
                <a:lnTo>
                  <a:pt x="390144" y="445008"/>
                </a:lnTo>
                <a:lnTo>
                  <a:pt x="393192" y="446481"/>
                </a:lnTo>
                <a:lnTo>
                  <a:pt x="393192" y="603504"/>
                </a:lnTo>
                <a:lnTo>
                  <a:pt x="362712" y="603504"/>
                </a:lnTo>
                <a:lnTo>
                  <a:pt x="402336" y="679704"/>
                </a:lnTo>
                <a:lnTo>
                  <a:pt x="433057" y="615696"/>
                </a:lnTo>
                <a:lnTo>
                  <a:pt x="438912" y="603504"/>
                </a:lnTo>
                <a:lnTo>
                  <a:pt x="408432" y="603504"/>
                </a:lnTo>
                <a:lnTo>
                  <a:pt x="408432" y="453796"/>
                </a:lnTo>
                <a:lnTo>
                  <a:pt x="466344" y="481584"/>
                </a:lnTo>
                <a:lnTo>
                  <a:pt x="466344" y="451104"/>
                </a:lnTo>
                <a:lnTo>
                  <a:pt x="1252728" y="451104"/>
                </a:lnTo>
                <a:lnTo>
                  <a:pt x="1252728" y="1962912"/>
                </a:lnTo>
                <a:lnTo>
                  <a:pt x="716267" y="1962912"/>
                </a:lnTo>
                <a:lnTo>
                  <a:pt x="716267" y="1978152"/>
                </a:lnTo>
                <a:lnTo>
                  <a:pt x="1252728" y="1978152"/>
                </a:lnTo>
                <a:lnTo>
                  <a:pt x="1252728" y="1981200"/>
                </a:lnTo>
                <a:lnTo>
                  <a:pt x="1264920" y="1981200"/>
                </a:lnTo>
                <a:lnTo>
                  <a:pt x="1264920" y="1978152"/>
                </a:lnTo>
                <a:lnTo>
                  <a:pt x="1264920" y="1962912"/>
                </a:lnTo>
                <a:lnTo>
                  <a:pt x="1264920" y="451104"/>
                </a:lnTo>
                <a:lnTo>
                  <a:pt x="1271016" y="451104"/>
                </a:lnTo>
                <a:lnTo>
                  <a:pt x="1271016" y="438912"/>
                </a:lnTo>
                <a:lnTo>
                  <a:pt x="1264920" y="438912"/>
                </a:lnTo>
                <a:lnTo>
                  <a:pt x="1264920" y="432816"/>
                </a:lnTo>
                <a:lnTo>
                  <a:pt x="1252728" y="432816"/>
                </a:lnTo>
                <a:lnTo>
                  <a:pt x="1252728" y="438912"/>
                </a:lnTo>
                <a:lnTo>
                  <a:pt x="466344" y="438912"/>
                </a:lnTo>
                <a:lnTo>
                  <a:pt x="466344" y="405384"/>
                </a:lnTo>
                <a:lnTo>
                  <a:pt x="408432" y="435508"/>
                </a:lnTo>
                <a:lnTo>
                  <a:pt x="408432" y="91084"/>
                </a:lnTo>
                <a:lnTo>
                  <a:pt x="466344" y="118872"/>
                </a:lnTo>
                <a:lnTo>
                  <a:pt x="466344" y="88392"/>
                </a:lnTo>
                <a:lnTo>
                  <a:pt x="1709928" y="88392"/>
                </a:lnTo>
                <a:lnTo>
                  <a:pt x="1709928" y="2953512"/>
                </a:lnTo>
                <a:lnTo>
                  <a:pt x="1722120" y="2953512"/>
                </a:lnTo>
                <a:lnTo>
                  <a:pt x="1722120" y="88392"/>
                </a:lnTo>
                <a:lnTo>
                  <a:pt x="1764792" y="88392"/>
                </a:lnTo>
                <a:lnTo>
                  <a:pt x="1764792" y="76200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6307" y="520699"/>
            <a:ext cx="58940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latin typeface="Times New Roman"/>
                <a:cs typeface="Times New Roman"/>
              </a:rPr>
              <a:t>Theoretical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Foundation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of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1403" y="1105916"/>
            <a:ext cx="7412355" cy="5557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5470" marR="10541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585470" algn="l"/>
                <a:tab pos="586105" algn="l"/>
              </a:tabLst>
            </a:pPr>
            <a:r>
              <a:rPr sz="20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Mathematical </a:t>
            </a:r>
            <a:r>
              <a:rPr sz="20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model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:</a:t>
            </a:r>
            <a:r>
              <a:rPr sz="1800" spc="5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Let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be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program, and let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and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denote its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 input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(Data)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 and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output (Result) ranges.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That is, D is a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set of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all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data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that </a:t>
            </a:r>
            <a:r>
              <a:rPr sz="1800" spc="-4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correctly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supplied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000065"/>
                </a:solidFill>
                <a:latin typeface="Times New Roman"/>
                <a:cs typeface="Times New Roman"/>
              </a:rPr>
              <a:t>P,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results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000065"/>
                </a:solidFill>
                <a:latin typeface="Times New Roman"/>
                <a:cs typeface="Times New Roman"/>
              </a:rPr>
              <a:t>P’s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execution,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000065"/>
                </a:solidFill>
                <a:latin typeface="Times New Roman"/>
                <a:cs typeface="Times New Roman"/>
              </a:rPr>
              <a:t>any,</a:t>
            </a:r>
            <a:r>
              <a:rPr sz="1800" spc="5" dirty="0">
                <a:solidFill>
                  <a:srgbClr val="000065"/>
                </a:solidFill>
                <a:latin typeface="Times New Roman"/>
                <a:cs typeface="Times New Roman"/>
              </a:rPr>
              <a:t> are </a:t>
            </a:r>
            <a:r>
              <a:rPr sz="1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elements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of R.</a:t>
            </a:r>
            <a:endParaRPr sz="1800">
              <a:latin typeface="Times New Roman"/>
              <a:cs typeface="Times New Roman"/>
            </a:endParaRPr>
          </a:p>
          <a:p>
            <a:pPr marL="241300" marR="5080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TEST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EXAMPLE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0065"/>
                </a:solidFill>
                <a:latin typeface="Times New Roman"/>
                <a:cs typeface="Times New Roman"/>
              </a:rPr>
              <a:t>Statement</a:t>
            </a:r>
            <a:r>
              <a:rPr sz="1800" b="1" spc="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Coverage</a:t>
            </a:r>
            <a:r>
              <a:rPr sz="1800" b="1" spc="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Criteria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000065"/>
                </a:solidFill>
                <a:latin typeface="Times New Roman"/>
                <a:cs typeface="Times New Roman"/>
              </a:rPr>
              <a:t>We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 can use above model </a:t>
            </a:r>
            <a:r>
              <a:rPr sz="18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define test as: Select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test set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such that, by executing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P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for each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d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(subset </a:t>
            </a:r>
            <a:r>
              <a:rPr sz="1800" spc="-4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D)</a:t>
            </a:r>
            <a:r>
              <a:rPr sz="1800" spc="4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000065"/>
                </a:solidFill>
                <a:latin typeface="Times New Roman"/>
                <a:cs typeface="Times New Roman"/>
              </a:rPr>
              <a:t>T,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each elementary</a:t>
            </a:r>
            <a:r>
              <a:rPr sz="1800" spc="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statement of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executed at least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once.</a:t>
            </a:r>
            <a:endParaRPr sz="18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820"/>
              </a:spcBef>
            </a:pPr>
            <a:r>
              <a:rPr sz="24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Test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Case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Design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417830" marR="307340" indent="-405765">
              <a:lnSpc>
                <a:spcPct val="100000"/>
              </a:lnSpc>
              <a:spcBef>
                <a:spcPts val="215"/>
              </a:spcBef>
              <a:buFont typeface="Symbol"/>
              <a:buChar char=""/>
              <a:tabLst>
                <a:tab pos="417830" algn="l"/>
                <a:tab pos="418465" algn="l"/>
              </a:tabLst>
            </a:pP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Number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of test cases in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test does not necessarily</a:t>
            </a:r>
            <a:r>
              <a:rPr sz="1800" spc="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contribute:</a:t>
            </a:r>
            <a:r>
              <a:rPr sz="1800" spc="-9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1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test</a:t>
            </a:r>
            <a:r>
              <a:rPr sz="18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this </a:t>
            </a:r>
            <a:r>
              <a:rPr sz="1800" spc="-4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incorrect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815"/>
              </a:spcBef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If</a:t>
            </a:r>
            <a:r>
              <a:rPr sz="1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x</a:t>
            </a:r>
            <a:r>
              <a:rPr sz="1800" spc="40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&gt;</a:t>
            </a:r>
            <a:r>
              <a:rPr sz="1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y</a:t>
            </a:r>
            <a:r>
              <a:rPr sz="1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Then</a:t>
            </a:r>
            <a:endParaRPr sz="18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max</a:t>
            </a:r>
            <a:r>
              <a:rPr sz="1800" spc="-4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=</a:t>
            </a:r>
            <a:r>
              <a:rPr sz="1800" spc="-4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x;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max</a:t>
            </a:r>
            <a:r>
              <a:rPr sz="1800" spc="-4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=</a:t>
            </a:r>
            <a:r>
              <a:rPr sz="1800" spc="-4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x;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endif;</a:t>
            </a:r>
            <a:endParaRPr sz="180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spcBef>
                <a:spcPts val="985"/>
              </a:spcBef>
              <a:buFont typeface="Symbol"/>
              <a:buChar char=""/>
              <a:tabLst>
                <a:tab pos="417830" algn="l"/>
                <a:tab pos="418465" algn="l"/>
              </a:tabLst>
            </a:pP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test case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set [x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=3, y=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2; x=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2, y=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3]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able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detect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1800" spc="-20" dirty="0">
                <a:solidFill>
                  <a:srgbClr val="000065"/>
                </a:solidFill>
                <a:latin typeface="Times New Roman"/>
                <a:cs typeface="Times New Roman"/>
              </a:rPr>
              <a:t>error. 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Whereas</a:t>
            </a:r>
            <a:endParaRPr sz="1800">
              <a:latin typeface="Times New Roman"/>
              <a:cs typeface="Times New Roman"/>
            </a:endParaRPr>
          </a:p>
          <a:p>
            <a:pPr marL="417830" marR="517525" indent="-405765">
              <a:lnSpc>
                <a:spcPct val="100000"/>
              </a:lnSpc>
              <a:buFont typeface="Symbol"/>
              <a:buChar char=""/>
              <a:tabLst>
                <a:tab pos="417830" algn="l"/>
                <a:tab pos="418465" algn="l"/>
                <a:tab pos="1840864" algn="l"/>
              </a:tabLst>
            </a:pPr>
            <a:r>
              <a:rPr sz="1800" spc="-40" dirty="0">
                <a:solidFill>
                  <a:srgbClr val="000065"/>
                </a:solidFill>
                <a:latin typeface="Times New Roman"/>
                <a:cs typeface="Times New Roman"/>
              </a:rPr>
              <a:t>Test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case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set	[x=3,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2;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=4,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1800" spc="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3,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5,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1]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not,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although it </a:t>
            </a:r>
            <a:r>
              <a:rPr sz="1800" spc="-4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contains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more test cases.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04431" y="2535935"/>
            <a:ext cx="1203960" cy="1301750"/>
            <a:chOff x="6504431" y="2535935"/>
            <a:chExt cx="1203960" cy="1301750"/>
          </a:xfrm>
        </p:grpSpPr>
        <p:sp>
          <p:nvSpPr>
            <p:cNvPr id="3" name="object 3"/>
            <p:cNvSpPr/>
            <p:nvPr/>
          </p:nvSpPr>
          <p:spPr>
            <a:xfrm>
              <a:off x="7348727" y="3313175"/>
              <a:ext cx="146685" cy="405765"/>
            </a:xfrm>
            <a:custGeom>
              <a:avLst/>
              <a:gdLst/>
              <a:ahLst/>
              <a:cxnLst/>
              <a:rect l="l" t="t" r="r" b="b"/>
              <a:pathLst>
                <a:path w="146684" h="405764">
                  <a:moveTo>
                    <a:pt x="0" y="0"/>
                  </a:moveTo>
                  <a:lnTo>
                    <a:pt x="0" y="289560"/>
                  </a:lnTo>
                  <a:lnTo>
                    <a:pt x="146303" y="405384"/>
                  </a:lnTo>
                  <a:lnTo>
                    <a:pt x="146303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2654807"/>
              <a:ext cx="1049020" cy="1183005"/>
            </a:xfrm>
            <a:custGeom>
              <a:avLst/>
              <a:gdLst/>
              <a:ahLst/>
              <a:cxnLst/>
              <a:rect l="l" t="t" r="r" b="b"/>
              <a:pathLst>
                <a:path w="1049020" h="1183004">
                  <a:moveTo>
                    <a:pt x="838200" y="0"/>
                  </a:moveTo>
                  <a:lnTo>
                    <a:pt x="838200" y="295655"/>
                  </a:lnTo>
                  <a:lnTo>
                    <a:pt x="0" y="649224"/>
                  </a:lnTo>
                  <a:lnTo>
                    <a:pt x="0" y="1182624"/>
                  </a:lnTo>
                  <a:lnTo>
                    <a:pt x="838200" y="768095"/>
                  </a:lnTo>
                  <a:lnTo>
                    <a:pt x="838200" y="1066800"/>
                  </a:lnTo>
                  <a:lnTo>
                    <a:pt x="1048512" y="47243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04431" y="3194303"/>
              <a:ext cx="143510" cy="643255"/>
            </a:xfrm>
            <a:custGeom>
              <a:avLst/>
              <a:gdLst/>
              <a:ahLst/>
              <a:cxnLst/>
              <a:rect l="l" t="t" r="r" b="b"/>
              <a:pathLst>
                <a:path w="143509" h="643254">
                  <a:moveTo>
                    <a:pt x="0" y="0"/>
                  </a:moveTo>
                  <a:lnTo>
                    <a:pt x="0" y="527304"/>
                  </a:lnTo>
                  <a:lnTo>
                    <a:pt x="143256" y="643128"/>
                  </a:lnTo>
                  <a:lnTo>
                    <a:pt x="143256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4431" y="2834639"/>
              <a:ext cx="990600" cy="463550"/>
            </a:xfrm>
            <a:custGeom>
              <a:avLst/>
              <a:gdLst/>
              <a:ahLst/>
              <a:cxnLst/>
              <a:rect l="l" t="t" r="r" b="b"/>
              <a:pathLst>
                <a:path w="990600" h="463550">
                  <a:moveTo>
                    <a:pt x="832103" y="0"/>
                  </a:moveTo>
                  <a:lnTo>
                    <a:pt x="0" y="347472"/>
                  </a:lnTo>
                  <a:lnTo>
                    <a:pt x="155448" y="463296"/>
                  </a:lnTo>
                  <a:lnTo>
                    <a:pt x="990600" y="115824"/>
                  </a:lnTo>
                  <a:lnTo>
                    <a:pt x="832103" y="0"/>
                  </a:lnTo>
                  <a:close/>
                </a:path>
              </a:pathLst>
            </a:custGeom>
            <a:solidFill>
              <a:srgbClr val="7E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8727" y="2535935"/>
              <a:ext cx="146685" cy="402590"/>
            </a:xfrm>
            <a:custGeom>
              <a:avLst/>
              <a:gdLst/>
              <a:ahLst/>
              <a:cxnLst/>
              <a:rect l="l" t="t" r="r" b="b"/>
              <a:pathLst>
                <a:path w="146684" h="402589">
                  <a:moveTo>
                    <a:pt x="0" y="0"/>
                  </a:moveTo>
                  <a:lnTo>
                    <a:pt x="0" y="286512"/>
                  </a:lnTo>
                  <a:lnTo>
                    <a:pt x="146303" y="402336"/>
                  </a:lnTo>
                  <a:lnTo>
                    <a:pt x="146303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73900" y="3836923"/>
            <a:ext cx="97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70707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87372" y="758444"/>
            <a:ext cx="5345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70707"/>
                </a:solidFill>
                <a:latin typeface="Arial"/>
                <a:cs typeface="Arial"/>
              </a:rPr>
              <a:t>Black</a:t>
            </a:r>
            <a:r>
              <a:rPr sz="4800" b="1" spc="-5" dirty="0">
                <a:latin typeface="Arial"/>
                <a:cs typeface="Arial"/>
              </a:rPr>
              <a:t>-Box</a:t>
            </a:r>
            <a:r>
              <a:rPr sz="4800" b="1" spc="-8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Testing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24071" y="2057400"/>
            <a:ext cx="3060700" cy="3322320"/>
            <a:chOff x="3624071" y="2057400"/>
            <a:chExt cx="3060700" cy="3322320"/>
          </a:xfrm>
        </p:grpSpPr>
        <p:sp>
          <p:nvSpPr>
            <p:cNvPr id="11" name="object 11"/>
            <p:cNvSpPr/>
            <p:nvPr/>
          </p:nvSpPr>
          <p:spPr>
            <a:xfrm>
              <a:off x="3624071" y="2758439"/>
              <a:ext cx="3060700" cy="2621280"/>
            </a:xfrm>
            <a:custGeom>
              <a:avLst/>
              <a:gdLst/>
              <a:ahLst/>
              <a:cxnLst/>
              <a:rect l="l" t="t" r="r" b="b"/>
              <a:pathLst>
                <a:path w="3060700" h="2621279">
                  <a:moveTo>
                    <a:pt x="624840" y="1432560"/>
                  </a:moveTo>
                  <a:lnTo>
                    <a:pt x="0" y="1018032"/>
                  </a:lnTo>
                  <a:lnTo>
                    <a:pt x="0" y="2203704"/>
                  </a:lnTo>
                  <a:lnTo>
                    <a:pt x="624840" y="2621280"/>
                  </a:lnTo>
                  <a:lnTo>
                    <a:pt x="624840" y="1432560"/>
                  </a:lnTo>
                  <a:close/>
                </a:path>
                <a:path w="3060700" h="2621279">
                  <a:moveTo>
                    <a:pt x="3060192" y="362712"/>
                  </a:moveTo>
                  <a:lnTo>
                    <a:pt x="637032" y="1429512"/>
                  </a:lnTo>
                  <a:lnTo>
                    <a:pt x="637032" y="2621280"/>
                  </a:lnTo>
                  <a:lnTo>
                    <a:pt x="3060192" y="1371600"/>
                  </a:lnTo>
                  <a:lnTo>
                    <a:pt x="3060192" y="362712"/>
                  </a:lnTo>
                  <a:close/>
                </a:path>
                <a:path w="3060700" h="2621279">
                  <a:moveTo>
                    <a:pt x="3060192" y="356616"/>
                  </a:moveTo>
                  <a:lnTo>
                    <a:pt x="2529840" y="0"/>
                  </a:lnTo>
                  <a:lnTo>
                    <a:pt x="0" y="1008888"/>
                  </a:lnTo>
                  <a:lnTo>
                    <a:pt x="633984" y="1423416"/>
                  </a:lnTo>
                  <a:lnTo>
                    <a:pt x="3060192" y="356616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24855" y="2685287"/>
              <a:ext cx="363220" cy="149860"/>
            </a:xfrm>
            <a:custGeom>
              <a:avLst/>
              <a:gdLst/>
              <a:ahLst/>
              <a:cxnLst/>
              <a:rect l="l" t="t" r="r" b="b"/>
              <a:pathLst>
                <a:path w="363220" h="149860">
                  <a:moveTo>
                    <a:pt x="249936" y="0"/>
                  </a:moveTo>
                  <a:lnTo>
                    <a:pt x="0" y="103632"/>
                  </a:lnTo>
                  <a:lnTo>
                    <a:pt x="103632" y="149351"/>
                  </a:lnTo>
                  <a:lnTo>
                    <a:pt x="362712" y="45720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00D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6903" y="2057400"/>
              <a:ext cx="466725" cy="167640"/>
            </a:xfrm>
            <a:custGeom>
              <a:avLst/>
              <a:gdLst/>
              <a:ahLst/>
              <a:cxnLst/>
              <a:rect l="l" t="t" r="r" b="b"/>
              <a:pathLst>
                <a:path w="466725" h="167639">
                  <a:moveTo>
                    <a:pt x="362712" y="0"/>
                  </a:moveTo>
                  <a:lnTo>
                    <a:pt x="0" y="109727"/>
                  </a:lnTo>
                  <a:lnTo>
                    <a:pt x="103632" y="167639"/>
                  </a:lnTo>
                  <a:lnTo>
                    <a:pt x="466344" y="54863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7E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3167" y="2103119"/>
              <a:ext cx="914400" cy="1179830"/>
            </a:xfrm>
            <a:custGeom>
              <a:avLst/>
              <a:gdLst/>
              <a:ahLst/>
              <a:cxnLst/>
              <a:rect l="l" t="t" r="r" b="b"/>
              <a:pathLst>
                <a:path w="914400" h="1179829">
                  <a:moveTo>
                    <a:pt x="655320" y="0"/>
                  </a:moveTo>
                  <a:lnTo>
                    <a:pt x="289560" y="115824"/>
                  </a:lnTo>
                  <a:lnTo>
                    <a:pt x="289560" y="883919"/>
                  </a:lnTo>
                  <a:lnTo>
                    <a:pt x="0" y="1002791"/>
                  </a:lnTo>
                  <a:lnTo>
                    <a:pt x="499872" y="1179576"/>
                  </a:lnTo>
                  <a:lnTo>
                    <a:pt x="914400" y="624839"/>
                  </a:lnTo>
                  <a:lnTo>
                    <a:pt x="655320" y="731519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7343" y="2938272"/>
              <a:ext cx="396240" cy="165100"/>
            </a:xfrm>
            <a:custGeom>
              <a:avLst/>
              <a:gdLst/>
              <a:ahLst/>
              <a:cxnLst/>
              <a:rect l="l" t="t" r="r" b="b"/>
              <a:pathLst>
                <a:path w="396239" h="165100">
                  <a:moveTo>
                    <a:pt x="292607" y="0"/>
                  </a:moveTo>
                  <a:lnTo>
                    <a:pt x="0" y="106679"/>
                  </a:lnTo>
                  <a:lnTo>
                    <a:pt x="112775" y="164591"/>
                  </a:lnTo>
                  <a:lnTo>
                    <a:pt x="396239" y="54863"/>
                  </a:lnTo>
                  <a:lnTo>
                    <a:pt x="292607" y="0"/>
                  </a:lnTo>
                  <a:close/>
                </a:path>
              </a:pathLst>
            </a:custGeom>
            <a:solidFill>
              <a:srgbClr val="00D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62143" y="2161031"/>
              <a:ext cx="91440" cy="822960"/>
            </a:xfrm>
            <a:custGeom>
              <a:avLst/>
              <a:gdLst/>
              <a:ahLst/>
              <a:cxnLst/>
              <a:rect l="l" t="t" r="r" b="b"/>
              <a:pathLst>
                <a:path w="91439" h="822960">
                  <a:moveTo>
                    <a:pt x="0" y="0"/>
                  </a:moveTo>
                  <a:lnTo>
                    <a:pt x="0" y="765047"/>
                  </a:lnTo>
                  <a:lnTo>
                    <a:pt x="91439" y="822959"/>
                  </a:lnTo>
                  <a:lnTo>
                    <a:pt x="91439" y="57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82900" y="2248915"/>
            <a:ext cx="1959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23103" y="4800600"/>
            <a:ext cx="890269" cy="1426845"/>
            <a:chOff x="5023103" y="4800600"/>
            <a:chExt cx="890269" cy="1426845"/>
          </a:xfrm>
        </p:grpSpPr>
        <p:sp>
          <p:nvSpPr>
            <p:cNvPr id="19" name="object 19"/>
            <p:cNvSpPr/>
            <p:nvPr/>
          </p:nvSpPr>
          <p:spPr>
            <a:xfrm>
              <a:off x="5236463" y="5340095"/>
              <a:ext cx="94615" cy="887094"/>
            </a:xfrm>
            <a:custGeom>
              <a:avLst/>
              <a:gdLst/>
              <a:ahLst/>
              <a:cxnLst/>
              <a:rect l="l" t="t" r="r" b="b"/>
              <a:pathLst>
                <a:path w="94614" h="887095">
                  <a:moveTo>
                    <a:pt x="0" y="0"/>
                  </a:moveTo>
                  <a:lnTo>
                    <a:pt x="0" y="768095"/>
                  </a:lnTo>
                  <a:lnTo>
                    <a:pt x="94487" y="886967"/>
                  </a:lnTo>
                  <a:lnTo>
                    <a:pt x="94487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9783" y="4861560"/>
              <a:ext cx="783590" cy="1365885"/>
            </a:xfrm>
            <a:custGeom>
              <a:avLst/>
              <a:gdLst/>
              <a:ahLst/>
              <a:cxnLst/>
              <a:rect l="l" t="t" r="r" b="b"/>
              <a:pathLst>
                <a:path w="783589" h="1365885">
                  <a:moveTo>
                    <a:pt x="365760" y="0"/>
                  </a:moveTo>
                  <a:lnTo>
                    <a:pt x="0" y="652271"/>
                  </a:lnTo>
                  <a:lnTo>
                    <a:pt x="210312" y="536447"/>
                  </a:lnTo>
                  <a:lnTo>
                    <a:pt x="210312" y="1365503"/>
                  </a:lnTo>
                  <a:lnTo>
                    <a:pt x="576071" y="1185671"/>
                  </a:lnTo>
                  <a:lnTo>
                    <a:pt x="576071" y="353567"/>
                  </a:lnTo>
                  <a:lnTo>
                    <a:pt x="783336" y="237744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3103" y="4800600"/>
              <a:ext cx="466725" cy="707390"/>
            </a:xfrm>
            <a:custGeom>
              <a:avLst/>
              <a:gdLst/>
              <a:ahLst/>
              <a:cxnLst/>
              <a:rect l="l" t="t" r="r" b="b"/>
              <a:pathLst>
                <a:path w="466725" h="707389">
                  <a:moveTo>
                    <a:pt x="362712" y="0"/>
                  </a:moveTo>
                  <a:lnTo>
                    <a:pt x="0" y="649224"/>
                  </a:lnTo>
                  <a:lnTo>
                    <a:pt x="103632" y="707136"/>
                  </a:lnTo>
                  <a:lnTo>
                    <a:pt x="466344" y="60960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00B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78500" y="5507228"/>
            <a:ext cx="98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70707"/>
                </a:solidFill>
                <a:latin typeface="Arial"/>
                <a:cs typeface="Arial"/>
              </a:rPr>
              <a:t>events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83407" y="4136135"/>
            <a:ext cx="1207135" cy="1301750"/>
            <a:chOff x="2883407" y="4136135"/>
            <a:chExt cx="1207135" cy="1301750"/>
          </a:xfrm>
        </p:grpSpPr>
        <p:sp>
          <p:nvSpPr>
            <p:cNvPr id="24" name="object 24"/>
            <p:cNvSpPr/>
            <p:nvPr/>
          </p:nvSpPr>
          <p:spPr>
            <a:xfrm>
              <a:off x="3727703" y="4913375"/>
              <a:ext cx="149860" cy="405765"/>
            </a:xfrm>
            <a:custGeom>
              <a:avLst/>
              <a:gdLst/>
              <a:ahLst/>
              <a:cxnLst/>
              <a:rect l="l" t="t" r="r" b="b"/>
              <a:pathLst>
                <a:path w="149860" h="405764">
                  <a:moveTo>
                    <a:pt x="0" y="0"/>
                  </a:moveTo>
                  <a:lnTo>
                    <a:pt x="0" y="289560"/>
                  </a:lnTo>
                  <a:lnTo>
                    <a:pt x="149351" y="405384"/>
                  </a:lnTo>
                  <a:lnTo>
                    <a:pt x="149351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1903" y="4255007"/>
              <a:ext cx="1049020" cy="1183005"/>
            </a:xfrm>
            <a:custGeom>
              <a:avLst/>
              <a:gdLst/>
              <a:ahLst/>
              <a:cxnLst/>
              <a:rect l="l" t="t" r="r" b="b"/>
              <a:pathLst>
                <a:path w="1049020" h="1183004">
                  <a:moveTo>
                    <a:pt x="838199" y="0"/>
                  </a:moveTo>
                  <a:lnTo>
                    <a:pt x="838199" y="295655"/>
                  </a:lnTo>
                  <a:lnTo>
                    <a:pt x="0" y="649223"/>
                  </a:lnTo>
                  <a:lnTo>
                    <a:pt x="0" y="1182623"/>
                  </a:lnTo>
                  <a:lnTo>
                    <a:pt x="838199" y="768095"/>
                  </a:lnTo>
                  <a:lnTo>
                    <a:pt x="838199" y="1066799"/>
                  </a:lnTo>
                  <a:lnTo>
                    <a:pt x="1048511" y="472439"/>
                  </a:lnTo>
                  <a:lnTo>
                    <a:pt x="83819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83407" y="4794503"/>
              <a:ext cx="146685" cy="643255"/>
            </a:xfrm>
            <a:custGeom>
              <a:avLst/>
              <a:gdLst/>
              <a:ahLst/>
              <a:cxnLst/>
              <a:rect l="l" t="t" r="r" b="b"/>
              <a:pathLst>
                <a:path w="146685" h="643254">
                  <a:moveTo>
                    <a:pt x="0" y="0"/>
                  </a:moveTo>
                  <a:lnTo>
                    <a:pt x="0" y="527304"/>
                  </a:lnTo>
                  <a:lnTo>
                    <a:pt x="146304" y="643128"/>
                  </a:lnTo>
                  <a:lnTo>
                    <a:pt x="146304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83407" y="4434839"/>
              <a:ext cx="993775" cy="463550"/>
            </a:xfrm>
            <a:custGeom>
              <a:avLst/>
              <a:gdLst/>
              <a:ahLst/>
              <a:cxnLst/>
              <a:rect l="l" t="t" r="r" b="b"/>
              <a:pathLst>
                <a:path w="993775" h="463550">
                  <a:moveTo>
                    <a:pt x="835152" y="0"/>
                  </a:moveTo>
                  <a:lnTo>
                    <a:pt x="0" y="347472"/>
                  </a:lnTo>
                  <a:lnTo>
                    <a:pt x="155448" y="463296"/>
                  </a:lnTo>
                  <a:lnTo>
                    <a:pt x="993647" y="115824"/>
                  </a:lnTo>
                  <a:lnTo>
                    <a:pt x="835152" y="0"/>
                  </a:lnTo>
                  <a:close/>
                </a:path>
              </a:pathLst>
            </a:custGeom>
            <a:solidFill>
              <a:srgbClr val="7E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7703" y="4136135"/>
              <a:ext cx="149860" cy="402590"/>
            </a:xfrm>
            <a:custGeom>
              <a:avLst/>
              <a:gdLst/>
              <a:ahLst/>
              <a:cxnLst/>
              <a:rect l="l" t="t" r="r" b="b"/>
              <a:pathLst>
                <a:path w="149860" h="402589">
                  <a:moveTo>
                    <a:pt x="0" y="0"/>
                  </a:moveTo>
                  <a:lnTo>
                    <a:pt x="0" y="286512"/>
                  </a:lnTo>
                  <a:lnTo>
                    <a:pt x="149351" y="402336"/>
                  </a:lnTo>
                  <a:lnTo>
                    <a:pt x="149351" y="11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74923" y="5437123"/>
            <a:ext cx="77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70707"/>
                </a:solidFill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8547" y="6802628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65"/>
                </a:solidFill>
                <a:latin typeface="Lucida Sans Unicode"/>
                <a:cs typeface="Lucida Sans Unicode"/>
              </a:rPr>
              <a:t>-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2052" y="6802628"/>
            <a:ext cx="226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000065"/>
                </a:solidFill>
                <a:latin typeface="Lucida Sans Unicode"/>
                <a:cs typeface="Lucida Sans Unicode"/>
              </a:rPr>
              <a:t>29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8060" y="627380"/>
            <a:ext cx="4900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Black</a:t>
            </a:r>
            <a:r>
              <a:rPr sz="4800" spc="-50" dirty="0"/>
              <a:t> </a:t>
            </a:r>
            <a:r>
              <a:rPr sz="4800" spc="-5" dirty="0"/>
              <a:t>Box</a:t>
            </a:r>
            <a:r>
              <a:rPr sz="4800" spc="-50" dirty="0"/>
              <a:t> </a:t>
            </a:r>
            <a:r>
              <a:rPr sz="4800" spc="-5" dirty="0"/>
              <a:t>Testing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1550924" y="1639315"/>
            <a:ext cx="7237730" cy="470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86409" indent="-344805">
              <a:lnSpc>
                <a:spcPct val="100000"/>
              </a:lnSpc>
              <a:spcBef>
                <a:spcPts val="100"/>
              </a:spcBef>
              <a:buClr>
                <a:srgbClr val="000065"/>
              </a:buClr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Types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errors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regarding</a:t>
            </a:r>
            <a:r>
              <a:rPr sz="2400" spc="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functional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requirements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software: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--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Incorrect</a:t>
            </a:r>
            <a:r>
              <a:rPr sz="24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or</a:t>
            </a:r>
            <a:r>
              <a:rPr sz="2400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missing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functions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--</a:t>
            </a:r>
            <a:r>
              <a:rPr sz="2400" spc="-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Interface</a:t>
            </a:r>
            <a:r>
              <a:rPr sz="24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errors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--</a:t>
            </a:r>
            <a:r>
              <a:rPr sz="2400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Error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in</a:t>
            </a:r>
            <a:r>
              <a:rPr sz="2400" spc="-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structure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&amp;</a:t>
            </a:r>
            <a:r>
              <a:rPr sz="2400" spc="-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external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base</a:t>
            </a:r>
            <a:r>
              <a:rPr sz="24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--</a:t>
            </a:r>
            <a:r>
              <a:rPr sz="24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Performance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errors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--</a:t>
            </a:r>
            <a:r>
              <a:rPr sz="2400" spc="-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Initialization</a:t>
            </a: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&amp;</a:t>
            </a:r>
            <a:r>
              <a:rPr sz="24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termination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errors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No</a:t>
            </a:r>
            <a:r>
              <a:rPr sz="24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functional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requirements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NO</a:t>
            </a:r>
            <a:r>
              <a:rPr sz="24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Black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Box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00065"/>
                </a:solidFill>
                <a:latin typeface="Times New Roman"/>
                <a:cs typeface="Times New Roman"/>
              </a:rPr>
              <a:t>Testing.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Demonstrates</a:t>
            </a:r>
            <a:r>
              <a:rPr sz="2400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that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function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fully</a:t>
            </a:r>
            <a:r>
              <a:rPr sz="24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operational.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Uncovers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different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kind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errors</a:t>
            </a:r>
            <a:r>
              <a:rPr sz="240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white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box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testing.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000065"/>
              </a:buClr>
              <a:buFont typeface="Wingdings"/>
              <a:buChar char="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Performed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later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testing</a:t>
            </a:r>
            <a:r>
              <a:rPr sz="24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43788"/>
            <a:ext cx="72942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solidFill>
                  <a:srgbClr val="0000FF"/>
                </a:solidFill>
                <a:latin typeface="Arial"/>
                <a:cs typeface="Arial"/>
              </a:rPr>
              <a:t>Real</a:t>
            </a:r>
            <a:r>
              <a:rPr sz="66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0000FF"/>
                </a:solidFill>
                <a:latin typeface="Arial"/>
                <a:cs typeface="Arial"/>
              </a:rPr>
              <a:t>life</a:t>
            </a:r>
            <a:r>
              <a:rPr sz="66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600" b="1" spc="-5" dirty="0">
                <a:solidFill>
                  <a:srgbClr val="0000FF"/>
                </a:solidFill>
                <a:latin typeface="Arial"/>
                <a:cs typeface="Arial"/>
              </a:rPr>
              <a:t>examples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1947" y="2218435"/>
            <a:ext cx="7624445" cy="39757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5080" indent="-457200">
              <a:lnSpc>
                <a:spcPts val="2590"/>
              </a:lnSpc>
              <a:spcBef>
                <a:spcPts val="425"/>
              </a:spcBef>
              <a:buClr>
                <a:srgbClr val="00009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First U.S. space mission to Venus failed.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(reason: </a:t>
            </a:r>
            <a:r>
              <a:rPr sz="2400" b="1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missing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comma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Fortran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loop)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Wingdings"/>
              <a:buChar char=""/>
            </a:pPr>
            <a:endParaRPr sz="3250">
              <a:latin typeface="Arial"/>
              <a:cs typeface="Arial"/>
            </a:endParaRPr>
          </a:p>
          <a:p>
            <a:pPr marL="469900" marR="52705" indent="-457200">
              <a:lnSpc>
                <a:spcPts val="2590"/>
              </a:lnSpc>
              <a:buClr>
                <a:srgbClr val="00009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December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1995:</a:t>
            </a:r>
            <a:r>
              <a:rPr sz="24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AA,</a:t>
            </a:r>
            <a:r>
              <a:rPr sz="2400" b="1" spc="5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Boeing</a:t>
            </a:r>
            <a:r>
              <a:rPr sz="24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575,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mountain</a:t>
            </a:r>
            <a:r>
              <a:rPr sz="24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crash </a:t>
            </a:r>
            <a:r>
              <a:rPr sz="2400" b="1" spc="-65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in Colombia, 159 killed.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(Incorrect one-letter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computer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command)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0"/>
              </a:buClr>
              <a:buFont typeface="Wingdings"/>
              <a:buChar char=""/>
            </a:pPr>
            <a:endParaRPr sz="3250">
              <a:latin typeface="Arial"/>
              <a:cs typeface="Arial"/>
            </a:endParaRPr>
          </a:p>
          <a:p>
            <a:pPr marL="469900" marR="493395" indent="-457200">
              <a:lnSpc>
                <a:spcPts val="2590"/>
              </a:lnSpc>
              <a:buClr>
                <a:srgbClr val="00009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June 1996: </a:t>
            </a:r>
            <a:r>
              <a:rPr sz="2400" b="1" spc="-10" dirty="0">
                <a:solidFill>
                  <a:srgbClr val="000065"/>
                </a:solidFill>
                <a:latin typeface="Arial"/>
                <a:cs typeface="Arial"/>
              </a:rPr>
              <a:t>Ariane-5 </a:t>
            </a:r>
            <a:r>
              <a:rPr sz="2400" b="1" spc="5" dirty="0">
                <a:solidFill>
                  <a:srgbClr val="000065"/>
                </a:solidFill>
                <a:latin typeface="Arial"/>
                <a:cs typeface="Arial"/>
              </a:rPr>
              <a:t>space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rocket,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self-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 destruction, $500 million.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(reason: reuse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software</a:t>
            </a:r>
            <a:r>
              <a:rPr sz="24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Ariane-4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without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recommended </a:t>
            </a:r>
            <a:r>
              <a:rPr sz="2400" b="1" spc="-6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testing).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100" y="1160780"/>
            <a:ext cx="7619365" cy="5424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327660" indent="-457200">
              <a:lnSpc>
                <a:spcPct val="100000"/>
              </a:lnSpc>
              <a:spcBef>
                <a:spcPts val="105"/>
              </a:spcBef>
              <a:buFont typeface="Symbol"/>
              <a:buChar char="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Black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box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techniques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derive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test</a:t>
            </a:r>
            <a:r>
              <a:rPr sz="2800" spc="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cases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that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satisfy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3265FF"/>
                </a:solidFill>
                <a:latin typeface="Times New Roman"/>
                <a:cs typeface="Times New Roman"/>
              </a:rPr>
              <a:t>following</a:t>
            </a:r>
            <a:r>
              <a:rPr sz="2800" spc="-9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3265FF"/>
                </a:solidFill>
                <a:latin typeface="Times New Roman"/>
                <a:cs typeface="Times New Roman"/>
              </a:rPr>
              <a:t>criteria</a:t>
            </a:r>
            <a:r>
              <a:rPr sz="2800" spc="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89305" marR="296545" lvl="1" algn="just">
              <a:lnSpc>
                <a:spcPct val="100000"/>
              </a:lnSpc>
              <a:spcBef>
                <a:spcPts val="1705"/>
              </a:spcBef>
              <a:buClr>
                <a:srgbClr val="000000"/>
              </a:buClr>
              <a:buAutoNum type="arabicParenBoth"/>
              <a:tabLst>
                <a:tab pos="1543050" algn="l"/>
              </a:tabLst>
            </a:pP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Test</a:t>
            </a:r>
            <a:r>
              <a:rPr sz="28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cases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reduce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additional test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cases </a:t>
            </a:r>
            <a:r>
              <a:rPr sz="2800" spc="-5" dirty="0">
                <a:latin typeface="Times New Roman"/>
                <a:cs typeface="Times New Roman"/>
              </a:rPr>
              <a:t>that must </a:t>
            </a:r>
            <a:r>
              <a:rPr sz="2800" spc="5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designed </a:t>
            </a:r>
            <a:r>
              <a:rPr sz="2800" spc="-1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achieve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reasonable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testing</a:t>
            </a:r>
            <a:endParaRPr sz="2800">
              <a:latin typeface="Times New Roman"/>
              <a:cs typeface="Times New Roman"/>
            </a:endParaRPr>
          </a:p>
          <a:p>
            <a:pPr marL="789305" marR="218440" lvl="1" algn="just">
              <a:lnSpc>
                <a:spcPct val="100000"/>
              </a:lnSpc>
              <a:spcBef>
                <a:spcPts val="1920"/>
              </a:spcBef>
              <a:buClr>
                <a:srgbClr val="000000"/>
              </a:buClr>
              <a:buAutoNum type="arabicParenBoth"/>
              <a:tabLst>
                <a:tab pos="1314450" algn="l"/>
              </a:tabLst>
            </a:pP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Test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cases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tell </a:t>
            </a:r>
            <a:r>
              <a:rPr sz="2800" spc="5" dirty="0">
                <a:latin typeface="Times New Roman"/>
                <a:cs typeface="Times New Roman"/>
              </a:rPr>
              <a:t>us </a:t>
            </a:r>
            <a:r>
              <a:rPr sz="2800" spc="-10" dirty="0">
                <a:latin typeface="Times New Roman"/>
                <a:cs typeface="Times New Roman"/>
              </a:rPr>
              <a:t>something </a:t>
            </a:r>
            <a:r>
              <a:rPr sz="2800" spc="-5" dirty="0">
                <a:latin typeface="Times New Roman"/>
                <a:cs typeface="Times New Roman"/>
              </a:rPr>
              <a:t>about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presence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absence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classes</a:t>
            </a:r>
            <a:r>
              <a:rPr sz="2800" spc="6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of 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errors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rather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than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errors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associated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specific</a:t>
            </a:r>
            <a:r>
              <a:rPr sz="28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Times New Roman"/>
                <a:cs typeface="Times New Roman"/>
              </a:rPr>
              <a:t>test</a:t>
            </a:r>
            <a:r>
              <a:rPr sz="2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hand.</a:t>
            </a:r>
            <a:endParaRPr sz="2800">
              <a:latin typeface="Times New Roman"/>
              <a:cs typeface="Times New Roman"/>
            </a:endParaRPr>
          </a:p>
          <a:p>
            <a:pPr marL="685800" marR="5080" indent="-457200">
              <a:lnSpc>
                <a:spcPct val="100000"/>
              </a:lnSpc>
              <a:spcBef>
                <a:spcPts val="1920"/>
              </a:spcBef>
              <a:buFont typeface="Symbol"/>
              <a:buChar char=""/>
              <a:tabLst>
                <a:tab pos="685800" algn="l"/>
                <a:tab pos="686435" algn="l"/>
                <a:tab pos="1679575" algn="l"/>
                <a:tab pos="2374265" algn="l"/>
                <a:tab pos="4060190" algn="l"/>
                <a:tab pos="4715510" algn="l"/>
                <a:tab pos="6517005" algn="l"/>
                <a:tab pos="7113905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Blac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k	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bo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x	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technique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s	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ca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n	</a:t>
            </a:r>
            <a:r>
              <a:rPr sz="2800" spc="-10" dirty="0">
                <a:solidFill>
                  <a:srgbClr val="3265FF"/>
                </a:solidFill>
                <a:latin typeface="Times New Roman"/>
                <a:cs typeface="Times New Roman"/>
              </a:rPr>
              <a:t>supplemen</a:t>
            </a:r>
            <a:r>
              <a:rPr sz="2800" dirty="0">
                <a:solidFill>
                  <a:srgbClr val="3265FF"/>
                </a:solidFill>
                <a:latin typeface="Times New Roman"/>
                <a:cs typeface="Times New Roman"/>
              </a:rPr>
              <a:t>t	</a:t>
            </a:r>
            <a:r>
              <a:rPr sz="2800" spc="-15" dirty="0">
                <a:solidFill>
                  <a:srgbClr val="000065"/>
                </a:solidFill>
                <a:latin typeface="Times New Roman"/>
                <a:cs typeface="Times New Roman"/>
              </a:rPr>
              <a:t>th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e	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test 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cases</a:t>
            </a:r>
            <a:r>
              <a:rPr sz="2800" spc="-1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generated</a:t>
            </a:r>
            <a:r>
              <a:rPr sz="2800" spc="-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Times New Roman"/>
                <a:cs typeface="Times New Roman"/>
              </a:rPr>
              <a:t>by</a:t>
            </a:r>
            <a:r>
              <a:rPr sz="2800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3265FF"/>
                </a:solidFill>
                <a:latin typeface="Times New Roman"/>
                <a:cs typeface="Times New Roman"/>
              </a:rPr>
              <a:t>white</a:t>
            </a:r>
            <a:r>
              <a:rPr sz="2800" spc="-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3265FF"/>
                </a:solidFill>
                <a:latin typeface="Times New Roman"/>
                <a:cs typeface="Times New Roman"/>
              </a:rPr>
              <a:t>box.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39" y="1087628"/>
            <a:ext cx="6011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How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Design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Test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Cases?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3467" y="2180640"/>
            <a:ext cx="6463665" cy="334200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70"/>
              </a:spcBef>
              <a:buFont typeface="Wingdings"/>
              <a:buChar char=""/>
              <a:tabLst>
                <a:tab pos="621665" algn="l"/>
                <a:tab pos="622300" algn="l"/>
              </a:tabLst>
            </a:pPr>
            <a:r>
              <a:rPr sz="3200" b="1" spc="-20" dirty="0">
                <a:solidFill>
                  <a:srgbClr val="000065"/>
                </a:solidFill>
                <a:latin typeface="Arial"/>
                <a:cs typeface="Arial"/>
              </a:rPr>
              <a:t>Equivalence</a:t>
            </a:r>
            <a:r>
              <a:rPr sz="3200" b="1" spc="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class</a:t>
            </a:r>
            <a:r>
              <a:rPr sz="32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partitioning</a:t>
            </a:r>
            <a:endParaRPr sz="3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765"/>
              </a:spcBef>
              <a:buFont typeface="Wingdings"/>
              <a:buChar char=""/>
              <a:tabLst>
                <a:tab pos="621665" algn="l"/>
                <a:tab pos="622300" algn="l"/>
              </a:tabLst>
            </a:pP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Boundary</a:t>
            </a:r>
            <a:r>
              <a:rPr sz="32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000065"/>
                </a:solidFill>
                <a:latin typeface="Arial"/>
                <a:cs typeface="Arial"/>
              </a:rPr>
              <a:t>value</a:t>
            </a:r>
            <a:r>
              <a:rPr sz="3200" b="1" spc="6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000065"/>
                </a:solidFill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  <a:p>
            <a:pPr marL="622300" marR="566420" indent="-6096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621665" algn="l"/>
                <a:tab pos="622300" algn="l"/>
              </a:tabLst>
            </a:pP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Cause</a:t>
            </a:r>
            <a:r>
              <a:rPr sz="32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/</a:t>
            </a:r>
            <a:r>
              <a:rPr sz="32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effect</a:t>
            </a:r>
            <a:r>
              <a:rPr sz="32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graphing</a:t>
            </a:r>
            <a:r>
              <a:rPr sz="32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(for </a:t>
            </a:r>
            <a:r>
              <a:rPr sz="3200" b="1" spc="-8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combinations of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input </a:t>
            </a:r>
            <a:r>
              <a:rPr sz="3200" b="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65"/>
                </a:solidFill>
                <a:latin typeface="Arial"/>
                <a:cs typeface="Arial"/>
              </a:rPr>
              <a:t>conditions)</a:t>
            </a:r>
            <a:endParaRPr sz="3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765"/>
              </a:spcBef>
              <a:buFont typeface="Wingdings"/>
              <a:buChar char=""/>
              <a:tabLst>
                <a:tab pos="621665" algn="l"/>
                <a:tab pos="622300" algn="l"/>
              </a:tabLst>
            </a:pP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Error</a:t>
            </a:r>
            <a:r>
              <a:rPr sz="3200" b="1" spc="-5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65"/>
                </a:solidFill>
                <a:latin typeface="Arial"/>
                <a:cs typeface="Arial"/>
              </a:rPr>
              <a:t>Guessing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9144000" cy="16522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8939" y="724916"/>
            <a:ext cx="59480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latin typeface="Arial"/>
                <a:cs typeface="Arial"/>
              </a:rPr>
              <a:t>Equivalence</a:t>
            </a:r>
            <a:r>
              <a:rPr sz="3200" b="1" spc="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Class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Partitioning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1403401"/>
            <a:ext cx="8246109" cy="53352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2392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Two</a:t>
            </a:r>
            <a:r>
              <a:rPr sz="2000" spc="-4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considerations:</a:t>
            </a:r>
            <a:endParaRPr sz="2000">
              <a:latin typeface="Arial MT"/>
              <a:cs typeface="Arial MT"/>
            </a:endParaRPr>
          </a:p>
          <a:p>
            <a:pPr marL="1533525" marR="819150" indent="-609600">
              <a:lnSpc>
                <a:spcPts val="2160"/>
              </a:lnSpc>
              <a:spcBef>
                <a:spcPts val="509"/>
              </a:spcBef>
              <a:buClr>
                <a:srgbClr val="000090"/>
              </a:buClr>
              <a:buAutoNum type="arabicPeriod"/>
              <a:tabLst>
                <a:tab pos="1533525" algn="l"/>
                <a:tab pos="1534160" algn="l"/>
              </a:tabLst>
            </a:pP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each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test case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should</a:t>
            </a:r>
            <a:r>
              <a:rPr sz="2000" spc="4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invoke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as</a:t>
            </a:r>
            <a:r>
              <a:rPr sz="2000" spc="10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many</a:t>
            </a:r>
            <a:r>
              <a:rPr sz="2000" spc="-20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different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A50020"/>
                </a:solidFill>
                <a:latin typeface="Arial MT"/>
                <a:cs typeface="Arial MT"/>
              </a:rPr>
              <a:t>input </a:t>
            </a:r>
            <a:r>
              <a:rPr sz="2000" spc="-540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A50020"/>
                </a:solidFill>
                <a:latin typeface="Arial MT"/>
                <a:cs typeface="Arial MT"/>
              </a:rPr>
              <a:t>conditions</a:t>
            </a:r>
            <a:r>
              <a:rPr sz="2000" spc="25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as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possible</a:t>
            </a:r>
            <a:r>
              <a:rPr sz="2000" spc="6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in order to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minimize</a:t>
            </a:r>
            <a:r>
              <a:rPr sz="2000" spc="15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the</a:t>
            </a:r>
            <a:r>
              <a:rPr sz="2000" spc="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total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number</a:t>
            </a:r>
            <a:r>
              <a:rPr sz="20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of test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cases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necessary.</a:t>
            </a:r>
            <a:endParaRPr sz="2000">
              <a:latin typeface="Arial MT"/>
              <a:cs typeface="Arial MT"/>
            </a:endParaRPr>
          </a:p>
          <a:p>
            <a:pPr marL="1533525" marR="405130" indent="-609600">
              <a:lnSpc>
                <a:spcPts val="2160"/>
              </a:lnSpc>
              <a:spcBef>
                <a:spcPts val="480"/>
              </a:spcBef>
              <a:buAutoNum type="arabicPeriod"/>
              <a:tabLst>
                <a:tab pos="1533525" algn="l"/>
                <a:tab pos="1534160" algn="l"/>
              </a:tabLst>
            </a:pP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one</a:t>
            </a:r>
            <a:r>
              <a:rPr sz="2000" spc="-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should</a:t>
            </a:r>
            <a:r>
              <a:rPr sz="2000" spc="4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try</a:t>
            </a:r>
            <a:r>
              <a:rPr sz="2000" spc="-5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to</a:t>
            </a:r>
            <a:r>
              <a:rPr sz="20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partition</a:t>
            </a:r>
            <a:r>
              <a:rPr sz="20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the</a:t>
            </a:r>
            <a:r>
              <a:rPr sz="2000" spc="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input</a:t>
            </a:r>
            <a:r>
              <a:rPr sz="2000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domain</a:t>
            </a:r>
            <a:r>
              <a:rPr sz="2000" spc="15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 program </a:t>
            </a:r>
            <a:r>
              <a:rPr sz="2000" spc="-54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into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</a:t>
            </a:r>
            <a:r>
              <a:rPr sz="2000" spc="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finite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number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equivalence</a:t>
            </a:r>
            <a:r>
              <a:rPr sz="2000" spc="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classes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399540" indent="-457200" algn="just">
              <a:lnSpc>
                <a:spcPct val="100000"/>
              </a:lnSpc>
              <a:spcBef>
                <a:spcPts val="1700"/>
              </a:spcBef>
              <a:buFont typeface="Symbol"/>
              <a:buChar char=""/>
              <a:tabLst>
                <a:tab pos="1399540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Equivalence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partitioning </a:t>
            </a:r>
            <a:r>
              <a:rPr sz="2000" b="1" spc="-10" dirty="0">
                <a:latin typeface="Times New Roman"/>
                <a:cs typeface="Times New Roman"/>
              </a:rPr>
              <a:t>uses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idea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equivalence classes</a:t>
            </a:r>
            <a:r>
              <a:rPr sz="2000" b="1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398905" marR="308610" indent="-457200" algn="just">
              <a:lnSpc>
                <a:spcPct val="100000"/>
              </a:lnSpc>
              <a:spcBef>
                <a:spcPts val="1200"/>
              </a:spcBef>
              <a:buFont typeface="Symbol"/>
              <a:buChar char=""/>
              <a:tabLst>
                <a:tab pos="139954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An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equivalence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is</a:t>
            </a:r>
            <a:r>
              <a:rPr sz="2000" b="1" spc="-5" dirty="0">
                <a:latin typeface="Times New Roman"/>
                <a:cs typeface="Times New Roman"/>
              </a:rPr>
              <a:t> a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which</a:t>
            </a:r>
            <a:r>
              <a:rPr sz="2000" b="1" dirty="0">
                <a:latin typeface="Times New Roman"/>
                <a:cs typeface="Times New Roman"/>
              </a:rPr>
              <a:t> as</a:t>
            </a:r>
            <a:r>
              <a:rPr sz="2000" b="1" spc="5" dirty="0">
                <a:latin typeface="Times New Roman"/>
                <a:cs typeface="Times New Roman"/>
              </a:rPr>
              <a:t> for 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specification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is</a:t>
            </a:r>
            <a:r>
              <a:rPr sz="2000" b="1" spc="-5" dirty="0">
                <a:latin typeface="Times New Roman"/>
                <a:cs typeface="Times New Roman"/>
              </a:rPr>
              <a:t> concerned</a:t>
            </a:r>
            <a:r>
              <a:rPr sz="2000" b="1" dirty="0">
                <a:latin typeface="Times New Roman"/>
                <a:cs typeface="Times New Roman"/>
              </a:rPr>
              <a:t> will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treated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identically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(equivalently).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  <a:p>
            <a:pPr marL="1398905" marR="5080" indent="-457200" algn="just">
              <a:lnSpc>
                <a:spcPct val="100000"/>
              </a:lnSpc>
              <a:spcBef>
                <a:spcPts val="600"/>
              </a:spcBef>
              <a:buFont typeface="Symbol"/>
              <a:buChar char=""/>
              <a:tabLst>
                <a:tab pos="1399540" algn="l"/>
              </a:tabLst>
            </a:pPr>
            <a:r>
              <a:rPr sz="2000" b="1" dirty="0">
                <a:latin typeface="Times New Roman"/>
                <a:cs typeface="Times New Roman"/>
              </a:rPr>
              <a:t>Objective </a:t>
            </a:r>
            <a:r>
              <a:rPr sz="2000" b="1" spc="-10" dirty="0">
                <a:latin typeface="Times New Roman"/>
                <a:cs typeface="Times New Roman"/>
              </a:rPr>
              <a:t>is </a:t>
            </a:r>
            <a:r>
              <a:rPr sz="2000" b="1" spc="-5" dirty="0">
                <a:latin typeface="Times New Roman"/>
                <a:cs typeface="Times New Roman"/>
              </a:rPr>
              <a:t>to </a:t>
            </a:r>
            <a:r>
              <a:rPr sz="2000" b="1" spc="-5" dirty="0">
                <a:solidFill>
                  <a:srgbClr val="A50020"/>
                </a:solidFill>
                <a:latin typeface="Times New Roman"/>
                <a:cs typeface="Times New Roman"/>
              </a:rPr>
              <a:t>identify 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those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classes </a:t>
            </a:r>
            <a:r>
              <a:rPr sz="2000" b="1" dirty="0">
                <a:latin typeface="Times New Roman"/>
                <a:cs typeface="Times New Roman"/>
              </a:rPr>
              <a:t>of </a:t>
            </a:r>
            <a:r>
              <a:rPr sz="2000" b="1" spc="-5" dirty="0">
                <a:latin typeface="Times New Roman"/>
                <a:cs typeface="Times New Roman"/>
              </a:rPr>
              <a:t>data, which </a:t>
            </a:r>
            <a:r>
              <a:rPr sz="2000" b="1" spc="-10" dirty="0">
                <a:latin typeface="Times New Roman"/>
                <a:cs typeface="Times New Roman"/>
              </a:rPr>
              <a:t>will </a:t>
            </a:r>
            <a:r>
              <a:rPr sz="2000" b="1" spc="-5" dirty="0">
                <a:latin typeface="Times New Roman"/>
                <a:cs typeface="Times New Roman"/>
              </a:rPr>
              <a:t>cause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module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to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respond</a:t>
            </a:r>
            <a:r>
              <a:rPr sz="2000" b="1" spc="-10" dirty="0">
                <a:latin typeface="Times New Roman"/>
                <a:cs typeface="Times New Roman"/>
              </a:rPr>
              <a:t> in</a:t>
            </a:r>
            <a:r>
              <a:rPr sz="2000" b="1" spc="-5" dirty="0">
                <a:latin typeface="Times New Roman"/>
                <a:cs typeface="Times New Roman"/>
              </a:rPr>
              <a:t> a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different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manner</a:t>
            </a:r>
            <a:r>
              <a:rPr sz="2000" b="1" spc="4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from</a:t>
            </a:r>
            <a:r>
              <a:rPr sz="2000" b="1" spc="48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other 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classes</a:t>
            </a:r>
            <a:r>
              <a:rPr sz="2000" b="1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399540" indent="-457834" algn="just">
              <a:lnSpc>
                <a:spcPts val="2280"/>
              </a:lnSpc>
              <a:buFont typeface="Symbol"/>
              <a:buChar char=""/>
              <a:tabLst>
                <a:tab pos="139954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This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is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done</a:t>
            </a:r>
            <a:r>
              <a:rPr sz="2000" b="1" spc="1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by</a:t>
            </a:r>
            <a:r>
              <a:rPr sz="2000" b="1" spc="18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A50020"/>
                </a:solidFill>
                <a:latin typeface="Times New Roman"/>
                <a:cs typeface="Times New Roman"/>
              </a:rPr>
              <a:t>reading</a:t>
            </a:r>
            <a:r>
              <a:rPr sz="2000" b="1" spc="185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1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specification</a:t>
            </a:r>
            <a:r>
              <a:rPr sz="2000" b="1" spc="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creating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list</a:t>
            </a:r>
            <a:r>
              <a:rPr sz="2000" b="1" spc="17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R="12065" algn="r">
              <a:lnSpc>
                <a:spcPct val="100000"/>
              </a:lnSpc>
              <a:tabLst>
                <a:tab pos="408305" algn="l"/>
                <a:tab pos="2124075" algn="l"/>
                <a:tab pos="2477770" algn="l"/>
                <a:tab pos="3663315" algn="l"/>
                <a:tab pos="4260850" algn="l"/>
                <a:tab pos="4931410" algn="l"/>
                <a:tab pos="5324475" algn="l"/>
                <a:tab pos="6430645" algn="l"/>
              </a:tabLst>
            </a:pPr>
            <a:r>
              <a:rPr sz="2000" b="1" dirty="0">
                <a:latin typeface="Times New Roman"/>
                <a:cs typeface="Times New Roman"/>
              </a:rPr>
              <a:t>all	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characteristics	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of	</a:t>
            </a:r>
            <a:r>
              <a:rPr sz="20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programs	</a:t>
            </a:r>
            <a:r>
              <a:rPr sz="2000" b="1" dirty="0">
                <a:latin typeface="Times New Roman"/>
                <a:cs typeface="Times New Roman"/>
              </a:rPr>
              <a:t>(e.g.	</a:t>
            </a:r>
            <a:r>
              <a:rPr sz="2000" b="1" spc="-20" dirty="0">
                <a:solidFill>
                  <a:srgbClr val="A50020"/>
                </a:solidFill>
                <a:latin typeface="Times New Roman"/>
                <a:cs typeface="Times New Roman"/>
              </a:rPr>
              <a:t>must	</a:t>
            </a:r>
            <a:r>
              <a:rPr sz="2000" b="1" spc="-10" dirty="0">
                <a:solidFill>
                  <a:srgbClr val="A50020"/>
                </a:solidFill>
                <a:latin typeface="Times New Roman"/>
                <a:cs typeface="Times New Roman"/>
              </a:rPr>
              <a:t>be	</a:t>
            </a:r>
            <a:r>
              <a:rPr sz="2000" b="1" spc="-5" dirty="0">
                <a:solidFill>
                  <a:srgbClr val="A50020"/>
                </a:solidFill>
                <a:latin typeface="Times New Roman"/>
                <a:cs typeface="Times New Roman"/>
              </a:rPr>
              <a:t>numeric</a:t>
            </a:r>
            <a:r>
              <a:rPr sz="2000" b="1" spc="-5" dirty="0">
                <a:latin typeface="Times New Roman"/>
                <a:cs typeface="Times New Roman"/>
              </a:rPr>
              <a:t>,	</a:t>
            </a:r>
            <a:r>
              <a:rPr sz="2000" b="1" dirty="0">
                <a:solidFill>
                  <a:srgbClr val="A50020"/>
                </a:solidFill>
                <a:latin typeface="Times New Roman"/>
                <a:cs typeface="Times New Roman"/>
              </a:rPr>
              <a:t>two</a:t>
            </a:r>
            <a:endParaRPr sz="2000">
              <a:latin typeface="Times New Roman"/>
              <a:cs typeface="Times New Roman"/>
            </a:endParaRPr>
          </a:p>
          <a:p>
            <a:pPr marR="47625" algn="r">
              <a:lnSpc>
                <a:spcPct val="100000"/>
              </a:lnSpc>
              <a:tabLst>
                <a:tab pos="1386205" algn="l"/>
                <a:tab pos="8177530" algn="l"/>
              </a:tabLst>
            </a:pPr>
            <a:r>
              <a:rPr sz="2000" u="heavy" spc="-5" dirty="0">
                <a:solidFill>
                  <a:srgbClr val="A50020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heavy" spc="-5" dirty="0">
                <a:solidFill>
                  <a:srgbClr val="A50020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integers</a:t>
            </a:r>
            <a:r>
              <a:rPr sz="2000" b="1" u="heavy" spc="-45" dirty="0">
                <a:solidFill>
                  <a:srgbClr val="A50020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20" dirty="0"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are</a:t>
            </a:r>
            <a:r>
              <a:rPr sz="2000" b="1" u="heavy" spc="-10" dirty="0"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input).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732" y="1014476"/>
            <a:ext cx="536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Equivalence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Partitioning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97607" y="2350007"/>
            <a:ext cx="5739765" cy="3526790"/>
            <a:chOff x="2197607" y="2350007"/>
            <a:chExt cx="5739765" cy="3526790"/>
          </a:xfrm>
        </p:grpSpPr>
        <p:sp>
          <p:nvSpPr>
            <p:cNvPr id="4" name="object 4"/>
            <p:cNvSpPr/>
            <p:nvPr/>
          </p:nvSpPr>
          <p:spPr>
            <a:xfrm>
              <a:off x="2203703" y="2356103"/>
              <a:ext cx="832485" cy="119380"/>
            </a:xfrm>
            <a:custGeom>
              <a:avLst/>
              <a:gdLst/>
              <a:ahLst/>
              <a:cxnLst/>
              <a:rect l="l" t="t" r="r" b="b"/>
              <a:pathLst>
                <a:path w="832485" h="119380">
                  <a:moveTo>
                    <a:pt x="832103" y="0"/>
                  </a:moveTo>
                  <a:lnTo>
                    <a:pt x="73151" y="0"/>
                  </a:lnTo>
                  <a:lnTo>
                    <a:pt x="0" y="118872"/>
                  </a:lnTo>
                  <a:lnTo>
                    <a:pt x="765047" y="118872"/>
                  </a:lnTo>
                  <a:lnTo>
                    <a:pt x="832103" y="0"/>
                  </a:lnTo>
                  <a:close/>
                </a:path>
              </a:pathLst>
            </a:custGeom>
            <a:solidFill>
              <a:srgbClr val="5E0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607" y="2350007"/>
              <a:ext cx="844550" cy="131445"/>
            </a:xfrm>
            <a:custGeom>
              <a:avLst/>
              <a:gdLst/>
              <a:ahLst/>
              <a:cxnLst/>
              <a:rect l="l" t="t" r="r" b="b"/>
              <a:pathLst>
                <a:path w="844550" h="131444">
                  <a:moveTo>
                    <a:pt x="841248" y="0"/>
                  </a:moveTo>
                  <a:lnTo>
                    <a:pt x="76200" y="0"/>
                  </a:lnTo>
                  <a:lnTo>
                    <a:pt x="73152" y="3047"/>
                  </a:lnTo>
                  <a:lnTo>
                    <a:pt x="0" y="121919"/>
                  </a:lnTo>
                  <a:lnTo>
                    <a:pt x="0" y="131063"/>
                  </a:lnTo>
                  <a:lnTo>
                    <a:pt x="768096" y="131063"/>
                  </a:lnTo>
                  <a:lnTo>
                    <a:pt x="765048" y="128015"/>
                  </a:lnTo>
                  <a:lnTo>
                    <a:pt x="12192" y="128015"/>
                  </a:lnTo>
                  <a:lnTo>
                    <a:pt x="6096" y="118871"/>
                  </a:lnTo>
                  <a:lnTo>
                    <a:pt x="17819" y="118871"/>
                  </a:lnTo>
                  <a:lnTo>
                    <a:pt x="83468" y="12191"/>
                  </a:lnTo>
                  <a:lnTo>
                    <a:pt x="79248" y="12191"/>
                  </a:lnTo>
                  <a:lnTo>
                    <a:pt x="85343" y="9143"/>
                  </a:lnTo>
                  <a:lnTo>
                    <a:pt x="828665" y="9143"/>
                  </a:lnTo>
                  <a:lnTo>
                    <a:pt x="832104" y="3047"/>
                  </a:lnTo>
                  <a:lnTo>
                    <a:pt x="844296" y="3047"/>
                  </a:lnTo>
                  <a:lnTo>
                    <a:pt x="841248" y="0"/>
                  </a:lnTo>
                  <a:close/>
                </a:path>
                <a:path w="844550" h="131444">
                  <a:moveTo>
                    <a:pt x="832104" y="3047"/>
                  </a:moveTo>
                  <a:lnTo>
                    <a:pt x="765048" y="121919"/>
                  </a:lnTo>
                  <a:lnTo>
                    <a:pt x="765048" y="128015"/>
                  </a:lnTo>
                  <a:lnTo>
                    <a:pt x="768096" y="131063"/>
                  </a:lnTo>
                  <a:lnTo>
                    <a:pt x="774192" y="131063"/>
                  </a:lnTo>
                  <a:lnTo>
                    <a:pt x="777240" y="128015"/>
                  </a:lnTo>
                  <a:lnTo>
                    <a:pt x="777240" y="121919"/>
                  </a:lnTo>
                  <a:lnTo>
                    <a:pt x="774192" y="118871"/>
                  </a:lnTo>
                  <a:lnTo>
                    <a:pt x="782398" y="118871"/>
                  </a:lnTo>
                  <a:lnTo>
                    <a:pt x="842576" y="12191"/>
                  </a:lnTo>
                  <a:lnTo>
                    <a:pt x="838200" y="12191"/>
                  </a:lnTo>
                  <a:lnTo>
                    <a:pt x="832104" y="3047"/>
                  </a:lnTo>
                  <a:close/>
                </a:path>
                <a:path w="844550" h="131444">
                  <a:moveTo>
                    <a:pt x="17819" y="118871"/>
                  </a:moveTo>
                  <a:lnTo>
                    <a:pt x="6096" y="118871"/>
                  </a:lnTo>
                  <a:lnTo>
                    <a:pt x="12192" y="128015"/>
                  </a:lnTo>
                  <a:lnTo>
                    <a:pt x="17819" y="118871"/>
                  </a:lnTo>
                  <a:close/>
                </a:path>
                <a:path w="844550" h="131444">
                  <a:moveTo>
                    <a:pt x="766767" y="118871"/>
                  </a:moveTo>
                  <a:lnTo>
                    <a:pt x="17819" y="118871"/>
                  </a:lnTo>
                  <a:lnTo>
                    <a:pt x="12192" y="128015"/>
                  </a:lnTo>
                  <a:lnTo>
                    <a:pt x="765048" y="128015"/>
                  </a:lnTo>
                  <a:lnTo>
                    <a:pt x="765048" y="121919"/>
                  </a:lnTo>
                  <a:lnTo>
                    <a:pt x="766767" y="118871"/>
                  </a:lnTo>
                  <a:close/>
                </a:path>
                <a:path w="844550" h="131444">
                  <a:moveTo>
                    <a:pt x="782398" y="118871"/>
                  </a:moveTo>
                  <a:lnTo>
                    <a:pt x="774192" y="118871"/>
                  </a:lnTo>
                  <a:lnTo>
                    <a:pt x="777240" y="121919"/>
                  </a:lnTo>
                  <a:lnTo>
                    <a:pt x="777240" y="128015"/>
                  </a:lnTo>
                  <a:lnTo>
                    <a:pt x="782398" y="118871"/>
                  </a:lnTo>
                  <a:close/>
                </a:path>
                <a:path w="844550" h="131444">
                  <a:moveTo>
                    <a:pt x="85343" y="9143"/>
                  </a:moveTo>
                  <a:lnTo>
                    <a:pt x="79248" y="12191"/>
                  </a:lnTo>
                  <a:lnTo>
                    <a:pt x="83468" y="12191"/>
                  </a:lnTo>
                  <a:lnTo>
                    <a:pt x="85343" y="9143"/>
                  </a:lnTo>
                  <a:close/>
                </a:path>
                <a:path w="844550" h="131444">
                  <a:moveTo>
                    <a:pt x="828665" y="9143"/>
                  </a:moveTo>
                  <a:lnTo>
                    <a:pt x="85343" y="9143"/>
                  </a:lnTo>
                  <a:lnTo>
                    <a:pt x="83468" y="12191"/>
                  </a:lnTo>
                  <a:lnTo>
                    <a:pt x="826945" y="12191"/>
                  </a:lnTo>
                  <a:lnTo>
                    <a:pt x="828665" y="9143"/>
                  </a:lnTo>
                  <a:close/>
                </a:path>
                <a:path w="844550" h="131444">
                  <a:moveTo>
                    <a:pt x="844296" y="3047"/>
                  </a:moveTo>
                  <a:lnTo>
                    <a:pt x="832104" y="3047"/>
                  </a:lnTo>
                  <a:lnTo>
                    <a:pt x="838200" y="12191"/>
                  </a:lnTo>
                  <a:lnTo>
                    <a:pt x="842576" y="12191"/>
                  </a:lnTo>
                  <a:lnTo>
                    <a:pt x="844296" y="9143"/>
                  </a:lnTo>
                  <a:lnTo>
                    <a:pt x="844296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8751" y="2356103"/>
              <a:ext cx="356870" cy="1804670"/>
            </a:xfrm>
            <a:custGeom>
              <a:avLst/>
              <a:gdLst/>
              <a:ahLst/>
              <a:cxnLst/>
              <a:rect l="l" t="t" r="r" b="b"/>
              <a:pathLst>
                <a:path w="356870" h="1804670">
                  <a:moveTo>
                    <a:pt x="67056" y="0"/>
                  </a:moveTo>
                  <a:lnTo>
                    <a:pt x="0" y="118872"/>
                  </a:lnTo>
                  <a:lnTo>
                    <a:pt x="295656" y="1804416"/>
                  </a:lnTo>
                  <a:lnTo>
                    <a:pt x="356615" y="1709928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9F3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2655" y="2350007"/>
              <a:ext cx="368935" cy="1816735"/>
            </a:xfrm>
            <a:custGeom>
              <a:avLst/>
              <a:gdLst/>
              <a:ahLst/>
              <a:cxnLst/>
              <a:rect l="l" t="t" r="r" b="b"/>
              <a:pathLst>
                <a:path w="368935" h="1816735">
                  <a:moveTo>
                    <a:pt x="304799" y="1813559"/>
                  </a:moveTo>
                  <a:lnTo>
                    <a:pt x="298704" y="1813559"/>
                  </a:lnTo>
                  <a:lnTo>
                    <a:pt x="298704" y="1816607"/>
                  </a:lnTo>
                  <a:lnTo>
                    <a:pt x="301752" y="1816607"/>
                  </a:lnTo>
                  <a:lnTo>
                    <a:pt x="304799" y="1813559"/>
                  </a:lnTo>
                  <a:close/>
                </a:path>
                <a:path w="368935" h="1816735">
                  <a:moveTo>
                    <a:pt x="73151" y="0"/>
                  </a:moveTo>
                  <a:lnTo>
                    <a:pt x="70104" y="0"/>
                  </a:lnTo>
                  <a:lnTo>
                    <a:pt x="67056" y="3047"/>
                  </a:lnTo>
                  <a:lnTo>
                    <a:pt x="0" y="121919"/>
                  </a:lnTo>
                  <a:lnTo>
                    <a:pt x="0" y="124967"/>
                  </a:lnTo>
                  <a:lnTo>
                    <a:pt x="295656" y="1810512"/>
                  </a:lnTo>
                  <a:lnTo>
                    <a:pt x="295656" y="1813559"/>
                  </a:lnTo>
                  <a:lnTo>
                    <a:pt x="307847" y="1813559"/>
                  </a:lnTo>
                  <a:lnTo>
                    <a:pt x="311584" y="1807464"/>
                  </a:lnTo>
                  <a:lnTo>
                    <a:pt x="307847" y="1807464"/>
                  </a:lnTo>
                  <a:lnTo>
                    <a:pt x="295656" y="1804415"/>
                  </a:lnTo>
                  <a:lnTo>
                    <a:pt x="304880" y="1790578"/>
                  </a:lnTo>
                  <a:lnTo>
                    <a:pt x="12727" y="128015"/>
                  </a:lnTo>
                  <a:lnTo>
                    <a:pt x="12192" y="128015"/>
                  </a:lnTo>
                  <a:lnTo>
                    <a:pt x="12192" y="124967"/>
                  </a:lnTo>
                  <a:lnTo>
                    <a:pt x="13911" y="124967"/>
                  </a:lnTo>
                  <a:lnTo>
                    <a:pt x="69870" y="25766"/>
                  </a:lnTo>
                  <a:lnTo>
                    <a:pt x="67056" y="9143"/>
                  </a:lnTo>
                  <a:lnTo>
                    <a:pt x="67056" y="6095"/>
                  </a:lnTo>
                  <a:lnTo>
                    <a:pt x="73151" y="0"/>
                  </a:lnTo>
                  <a:close/>
                </a:path>
                <a:path w="368935" h="1816735">
                  <a:moveTo>
                    <a:pt x="304880" y="1790578"/>
                  </a:moveTo>
                  <a:lnTo>
                    <a:pt x="295656" y="1804415"/>
                  </a:lnTo>
                  <a:lnTo>
                    <a:pt x="307847" y="1807464"/>
                  </a:lnTo>
                  <a:lnTo>
                    <a:pt x="304880" y="1790578"/>
                  </a:lnTo>
                  <a:close/>
                </a:path>
                <a:path w="368935" h="1816735">
                  <a:moveTo>
                    <a:pt x="355792" y="1714210"/>
                  </a:moveTo>
                  <a:lnTo>
                    <a:pt x="304880" y="1790578"/>
                  </a:lnTo>
                  <a:lnTo>
                    <a:pt x="307847" y="1807464"/>
                  </a:lnTo>
                  <a:lnTo>
                    <a:pt x="311584" y="1807464"/>
                  </a:lnTo>
                  <a:lnTo>
                    <a:pt x="365759" y="1719071"/>
                  </a:lnTo>
                  <a:lnTo>
                    <a:pt x="356616" y="1719071"/>
                  </a:lnTo>
                  <a:lnTo>
                    <a:pt x="355792" y="1714210"/>
                  </a:lnTo>
                  <a:close/>
                </a:path>
                <a:path w="368935" h="1816735">
                  <a:moveTo>
                    <a:pt x="356616" y="1712976"/>
                  </a:moveTo>
                  <a:lnTo>
                    <a:pt x="355792" y="1714210"/>
                  </a:lnTo>
                  <a:lnTo>
                    <a:pt x="356616" y="1719071"/>
                  </a:lnTo>
                  <a:lnTo>
                    <a:pt x="356616" y="1712976"/>
                  </a:lnTo>
                  <a:close/>
                </a:path>
                <a:path w="368935" h="1816735">
                  <a:moveTo>
                    <a:pt x="368291" y="1712976"/>
                  </a:moveTo>
                  <a:lnTo>
                    <a:pt x="356616" y="1712976"/>
                  </a:lnTo>
                  <a:lnTo>
                    <a:pt x="356616" y="1719071"/>
                  </a:lnTo>
                  <a:lnTo>
                    <a:pt x="368807" y="1719071"/>
                  </a:lnTo>
                  <a:lnTo>
                    <a:pt x="368807" y="1716024"/>
                  </a:lnTo>
                  <a:lnTo>
                    <a:pt x="368291" y="1712976"/>
                  </a:lnTo>
                  <a:close/>
                </a:path>
                <a:path w="368935" h="1816735">
                  <a:moveTo>
                    <a:pt x="79689" y="8702"/>
                  </a:moveTo>
                  <a:lnTo>
                    <a:pt x="79248" y="9143"/>
                  </a:lnTo>
                  <a:lnTo>
                    <a:pt x="69870" y="25766"/>
                  </a:lnTo>
                  <a:lnTo>
                    <a:pt x="355792" y="1714210"/>
                  </a:lnTo>
                  <a:lnTo>
                    <a:pt x="356616" y="1712976"/>
                  </a:lnTo>
                  <a:lnTo>
                    <a:pt x="368291" y="1712976"/>
                  </a:lnTo>
                  <a:lnTo>
                    <a:pt x="79689" y="8702"/>
                  </a:lnTo>
                  <a:close/>
                </a:path>
                <a:path w="368935" h="1816735">
                  <a:moveTo>
                    <a:pt x="12192" y="124967"/>
                  </a:moveTo>
                  <a:lnTo>
                    <a:pt x="12192" y="128015"/>
                  </a:lnTo>
                  <a:lnTo>
                    <a:pt x="12600" y="127292"/>
                  </a:lnTo>
                  <a:lnTo>
                    <a:pt x="12192" y="124967"/>
                  </a:lnTo>
                  <a:close/>
                </a:path>
                <a:path w="368935" h="1816735">
                  <a:moveTo>
                    <a:pt x="12600" y="127292"/>
                  </a:moveTo>
                  <a:lnTo>
                    <a:pt x="12192" y="128015"/>
                  </a:lnTo>
                  <a:lnTo>
                    <a:pt x="12727" y="128015"/>
                  </a:lnTo>
                  <a:lnTo>
                    <a:pt x="12600" y="127292"/>
                  </a:lnTo>
                  <a:close/>
                </a:path>
                <a:path w="368935" h="1816735">
                  <a:moveTo>
                    <a:pt x="13911" y="124967"/>
                  </a:moveTo>
                  <a:lnTo>
                    <a:pt x="12192" y="124967"/>
                  </a:lnTo>
                  <a:lnTo>
                    <a:pt x="12600" y="127292"/>
                  </a:lnTo>
                  <a:lnTo>
                    <a:pt x="13911" y="124967"/>
                  </a:lnTo>
                  <a:close/>
                </a:path>
                <a:path w="368935" h="1816735">
                  <a:moveTo>
                    <a:pt x="73151" y="0"/>
                  </a:moveTo>
                  <a:lnTo>
                    <a:pt x="67056" y="6095"/>
                  </a:lnTo>
                  <a:lnTo>
                    <a:pt x="67056" y="9143"/>
                  </a:lnTo>
                  <a:lnTo>
                    <a:pt x="69870" y="25766"/>
                  </a:lnTo>
                  <a:lnTo>
                    <a:pt x="79248" y="9143"/>
                  </a:lnTo>
                  <a:lnTo>
                    <a:pt x="79689" y="8702"/>
                  </a:lnTo>
                  <a:lnTo>
                    <a:pt x="79248" y="6095"/>
                  </a:lnTo>
                  <a:lnTo>
                    <a:pt x="79248" y="3047"/>
                  </a:lnTo>
                  <a:lnTo>
                    <a:pt x="76200" y="3047"/>
                  </a:lnTo>
                  <a:lnTo>
                    <a:pt x="73151" y="0"/>
                  </a:lnTo>
                  <a:close/>
                </a:path>
                <a:path w="368935" h="1816735">
                  <a:moveTo>
                    <a:pt x="79248" y="3047"/>
                  </a:moveTo>
                  <a:lnTo>
                    <a:pt x="79248" y="6095"/>
                  </a:lnTo>
                  <a:lnTo>
                    <a:pt x="79689" y="8702"/>
                  </a:lnTo>
                  <a:lnTo>
                    <a:pt x="82295" y="6095"/>
                  </a:lnTo>
                  <a:lnTo>
                    <a:pt x="79248" y="3047"/>
                  </a:lnTo>
                  <a:close/>
                </a:path>
                <a:path w="368935" h="1816735">
                  <a:moveTo>
                    <a:pt x="76200" y="0"/>
                  </a:moveTo>
                  <a:lnTo>
                    <a:pt x="73151" y="0"/>
                  </a:lnTo>
                  <a:lnTo>
                    <a:pt x="76200" y="3047"/>
                  </a:lnTo>
                  <a:lnTo>
                    <a:pt x="79248" y="3047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7895" y="4062983"/>
              <a:ext cx="347980" cy="1804670"/>
            </a:xfrm>
            <a:custGeom>
              <a:avLst/>
              <a:gdLst/>
              <a:ahLst/>
              <a:cxnLst/>
              <a:rect l="l" t="t" r="r" b="b"/>
              <a:pathLst>
                <a:path w="347979" h="1804670">
                  <a:moveTo>
                    <a:pt x="347471" y="0"/>
                  </a:moveTo>
                  <a:lnTo>
                    <a:pt x="286512" y="94487"/>
                  </a:lnTo>
                  <a:lnTo>
                    <a:pt x="0" y="1804415"/>
                  </a:lnTo>
                  <a:lnTo>
                    <a:pt x="64008" y="1694688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D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8751" y="4056887"/>
              <a:ext cx="363220" cy="1819910"/>
            </a:xfrm>
            <a:custGeom>
              <a:avLst/>
              <a:gdLst/>
              <a:ahLst/>
              <a:cxnLst/>
              <a:rect l="l" t="t" r="r" b="b"/>
              <a:pathLst>
                <a:path w="363220" h="1819910">
                  <a:moveTo>
                    <a:pt x="350520" y="3048"/>
                  </a:moveTo>
                  <a:lnTo>
                    <a:pt x="289560" y="97536"/>
                  </a:lnTo>
                  <a:lnTo>
                    <a:pt x="289560" y="100584"/>
                  </a:lnTo>
                  <a:lnTo>
                    <a:pt x="0" y="1810512"/>
                  </a:lnTo>
                  <a:lnTo>
                    <a:pt x="0" y="1813560"/>
                  </a:lnTo>
                  <a:lnTo>
                    <a:pt x="3048" y="1816608"/>
                  </a:lnTo>
                  <a:lnTo>
                    <a:pt x="6096" y="1816608"/>
                  </a:lnTo>
                  <a:lnTo>
                    <a:pt x="9143" y="1819656"/>
                  </a:lnTo>
                  <a:lnTo>
                    <a:pt x="12192" y="1816608"/>
                  </a:lnTo>
                  <a:lnTo>
                    <a:pt x="12192" y="1813560"/>
                  </a:lnTo>
                  <a:lnTo>
                    <a:pt x="12905" y="1812392"/>
                  </a:lnTo>
                  <a:lnTo>
                    <a:pt x="3048" y="1807464"/>
                  </a:lnTo>
                  <a:lnTo>
                    <a:pt x="21238" y="1777698"/>
                  </a:lnTo>
                  <a:lnTo>
                    <a:pt x="301751" y="100584"/>
                  </a:lnTo>
                  <a:lnTo>
                    <a:pt x="303718" y="100584"/>
                  </a:lnTo>
                  <a:lnTo>
                    <a:pt x="345564" y="35722"/>
                  </a:lnTo>
                  <a:lnTo>
                    <a:pt x="350520" y="6096"/>
                  </a:lnTo>
                  <a:lnTo>
                    <a:pt x="350520" y="3048"/>
                  </a:lnTo>
                  <a:close/>
                </a:path>
                <a:path w="363220" h="1819910">
                  <a:moveTo>
                    <a:pt x="16388" y="1806692"/>
                  </a:moveTo>
                  <a:lnTo>
                    <a:pt x="12905" y="1812392"/>
                  </a:lnTo>
                  <a:lnTo>
                    <a:pt x="15240" y="1813560"/>
                  </a:lnTo>
                  <a:lnTo>
                    <a:pt x="16388" y="1806692"/>
                  </a:lnTo>
                  <a:close/>
                </a:path>
                <a:path w="363220" h="1819910">
                  <a:moveTo>
                    <a:pt x="21238" y="1777698"/>
                  </a:moveTo>
                  <a:lnTo>
                    <a:pt x="3048" y="1807464"/>
                  </a:lnTo>
                  <a:lnTo>
                    <a:pt x="12905" y="1812392"/>
                  </a:lnTo>
                  <a:lnTo>
                    <a:pt x="16388" y="1806692"/>
                  </a:lnTo>
                  <a:lnTo>
                    <a:pt x="21238" y="1777698"/>
                  </a:lnTo>
                  <a:close/>
                </a:path>
                <a:path w="363220" h="1819910">
                  <a:moveTo>
                    <a:pt x="79757" y="1697736"/>
                  </a:moveTo>
                  <a:lnTo>
                    <a:pt x="70104" y="1697736"/>
                  </a:lnTo>
                  <a:lnTo>
                    <a:pt x="21238" y="1777698"/>
                  </a:lnTo>
                  <a:lnTo>
                    <a:pt x="16388" y="1806692"/>
                  </a:lnTo>
                  <a:lnTo>
                    <a:pt x="79248" y="1703832"/>
                  </a:lnTo>
                  <a:lnTo>
                    <a:pt x="79248" y="1700784"/>
                  </a:lnTo>
                  <a:lnTo>
                    <a:pt x="79757" y="1697736"/>
                  </a:lnTo>
                  <a:close/>
                </a:path>
                <a:path w="363220" h="1819910">
                  <a:moveTo>
                    <a:pt x="362023" y="10210"/>
                  </a:moveTo>
                  <a:lnTo>
                    <a:pt x="345564" y="35722"/>
                  </a:lnTo>
                  <a:lnTo>
                    <a:pt x="67056" y="1700784"/>
                  </a:lnTo>
                  <a:lnTo>
                    <a:pt x="70104" y="1697736"/>
                  </a:lnTo>
                  <a:lnTo>
                    <a:pt x="79757" y="1697736"/>
                  </a:lnTo>
                  <a:lnTo>
                    <a:pt x="362023" y="10210"/>
                  </a:lnTo>
                  <a:close/>
                </a:path>
                <a:path w="363220" h="1819910">
                  <a:moveTo>
                    <a:pt x="303718" y="100584"/>
                  </a:moveTo>
                  <a:lnTo>
                    <a:pt x="301751" y="100584"/>
                  </a:lnTo>
                  <a:lnTo>
                    <a:pt x="301751" y="103632"/>
                  </a:lnTo>
                  <a:lnTo>
                    <a:pt x="303718" y="100584"/>
                  </a:lnTo>
                  <a:close/>
                </a:path>
                <a:path w="363220" h="1819910">
                  <a:moveTo>
                    <a:pt x="359663" y="0"/>
                  </a:moveTo>
                  <a:lnTo>
                    <a:pt x="353568" y="0"/>
                  </a:lnTo>
                  <a:lnTo>
                    <a:pt x="350520" y="3048"/>
                  </a:lnTo>
                  <a:lnTo>
                    <a:pt x="350520" y="6096"/>
                  </a:lnTo>
                  <a:lnTo>
                    <a:pt x="345564" y="35722"/>
                  </a:lnTo>
                  <a:lnTo>
                    <a:pt x="362023" y="10210"/>
                  </a:lnTo>
                  <a:lnTo>
                    <a:pt x="362712" y="6096"/>
                  </a:lnTo>
                  <a:lnTo>
                    <a:pt x="362712" y="3048"/>
                  </a:lnTo>
                  <a:lnTo>
                    <a:pt x="359663" y="0"/>
                  </a:lnTo>
                  <a:close/>
                </a:path>
                <a:path w="363220" h="1819910">
                  <a:moveTo>
                    <a:pt x="362712" y="6096"/>
                  </a:moveTo>
                  <a:lnTo>
                    <a:pt x="362023" y="10210"/>
                  </a:lnTo>
                  <a:lnTo>
                    <a:pt x="362712" y="9144"/>
                  </a:lnTo>
                  <a:lnTo>
                    <a:pt x="362712" y="6096"/>
                  </a:lnTo>
                  <a:close/>
                </a:path>
                <a:path w="363220" h="1819910">
                  <a:moveTo>
                    <a:pt x="362712" y="0"/>
                  </a:moveTo>
                  <a:lnTo>
                    <a:pt x="359663" y="0"/>
                  </a:lnTo>
                  <a:lnTo>
                    <a:pt x="362712" y="3048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3703" y="2474975"/>
              <a:ext cx="1061085" cy="3392804"/>
            </a:xfrm>
            <a:custGeom>
              <a:avLst/>
              <a:gdLst/>
              <a:ahLst/>
              <a:cxnLst/>
              <a:rect l="l" t="t" r="r" b="b"/>
              <a:pathLst>
                <a:path w="1061085" h="3392804">
                  <a:moveTo>
                    <a:pt x="765047" y="0"/>
                  </a:moveTo>
                  <a:lnTo>
                    <a:pt x="0" y="0"/>
                  </a:lnTo>
                  <a:lnTo>
                    <a:pt x="0" y="3392424"/>
                  </a:lnTo>
                  <a:lnTo>
                    <a:pt x="774191" y="3392424"/>
                  </a:lnTo>
                  <a:lnTo>
                    <a:pt x="1060704" y="1682496"/>
                  </a:lnTo>
                  <a:lnTo>
                    <a:pt x="765047" y="0"/>
                  </a:lnTo>
                  <a:close/>
                </a:path>
              </a:pathLst>
            </a:custGeom>
            <a:solidFill>
              <a:srgbClr val="7E0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7607" y="2468879"/>
              <a:ext cx="1073150" cy="3404870"/>
            </a:xfrm>
            <a:custGeom>
              <a:avLst/>
              <a:gdLst/>
              <a:ahLst/>
              <a:cxnLst/>
              <a:rect l="l" t="t" r="r" b="b"/>
              <a:pathLst>
                <a:path w="1073150" h="3404870">
                  <a:moveTo>
                    <a:pt x="76504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404616"/>
                  </a:lnTo>
                  <a:lnTo>
                    <a:pt x="783336" y="3404616"/>
                  </a:lnTo>
                  <a:lnTo>
                    <a:pt x="786384" y="3401568"/>
                  </a:lnTo>
                  <a:lnTo>
                    <a:pt x="786893" y="3398520"/>
                  </a:lnTo>
                  <a:lnTo>
                    <a:pt x="12192" y="3398520"/>
                  </a:lnTo>
                  <a:lnTo>
                    <a:pt x="6096" y="3392424"/>
                  </a:lnTo>
                  <a:lnTo>
                    <a:pt x="12192" y="3392424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765048" y="6096"/>
                  </a:lnTo>
                  <a:lnTo>
                    <a:pt x="765048" y="0"/>
                  </a:lnTo>
                  <a:close/>
                </a:path>
                <a:path w="1073150" h="3404870">
                  <a:moveTo>
                    <a:pt x="12192" y="3392424"/>
                  </a:moveTo>
                  <a:lnTo>
                    <a:pt x="6096" y="3392424"/>
                  </a:lnTo>
                  <a:lnTo>
                    <a:pt x="12192" y="3398520"/>
                  </a:lnTo>
                  <a:lnTo>
                    <a:pt x="12192" y="3392424"/>
                  </a:lnTo>
                  <a:close/>
                </a:path>
                <a:path w="1073150" h="3404870">
                  <a:moveTo>
                    <a:pt x="772176" y="3392424"/>
                  </a:moveTo>
                  <a:lnTo>
                    <a:pt x="12192" y="3392424"/>
                  </a:lnTo>
                  <a:lnTo>
                    <a:pt x="12192" y="3398520"/>
                  </a:lnTo>
                  <a:lnTo>
                    <a:pt x="771144" y="3398520"/>
                  </a:lnTo>
                  <a:lnTo>
                    <a:pt x="772176" y="3392424"/>
                  </a:lnTo>
                  <a:close/>
                </a:path>
                <a:path w="1073150" h="3404870">
                  <a:moveTo>
                    <a:pt x="774192" y="0"/>
                  </a:moveTo>
                  <a:lnTo>
                    <a:pt x="765048" y="0"/>
                  </a:lnTo>
                  <a:lnTo>
                    <a:pt x="765048" y="6096"/>
                  </a:lnTo>
                  <a:lnTo>
                    <a:pt x="1060704" y="1688592"/>
                  </a:lnTo>
                  <a:lnTo>
                    <a:pt x="771144" y="3398520"/>
                  </a:lnTo>
                  <a:lnTo>
                    <a:pt x="780288" y="3392424"/>
                  </a:lnTo>
                  <a:lnTo>
                    <a:pt x="787913" y="3392424"/>
                  </a:lnTo>
                  <a:lnTo>
                    <a:pt x="1072895" y="1688592"/>
                  </a:lnTo>
                  <a:lnTo>
                    <a:pt x="778311" y="12192"/>
                  </a:lnTo>
                  <a:lnTo>
                    <a:pt x="774192" y="12192"/>
                  </a:lnTo>
                  <a:lnTo>
                    <a:pt x="777240" y="9144"/>
                  </a:lnTo>
                  <a:lnTo>
                    <a:pt x="777240" y="3048"/>
                  </a:lnTo>
                  <a:lnTo>
                    <a:pt x="774192" y="0"/>
                  </a:lnTo>
                  <a:close/>
                </a:path>
                <a:path w="1073150" h="3404870">
                  <a:moveTo>
                    <a:pt x="787913" y="3392424"/>
                  </a:moveTo>
                  <a:lnTo>
                    <a:pt x="780288" y="3392424"/>
                  </a:lnTo>
                  <a:lnTo>
                    <a:pt x="771144" y="3398520"/>
                  </a:lnTo>
                  <a:lnTo>
                    <a:pt x="786893" y="3398520"/>
                  </a:lnTo>
                  <a:lnTo>
                    <a:pt x="787913" y="3392424"/>
                  </a:lnTo>
                  <a:close/>
                </a:path>
                <a:path w="1073150" h="340487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073150" h="3404870">
                  <a:moveTo>
                    <a:pt x="765048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766119" y="12192"/>
                  </a:lnTo>
                  <a:lnTo>
                    <a:pt x="765048" y="6096"/>
                  </a:lnTo>
                  <a:close/>
                </a:path>
                <a:path w="1073150" h="3404870">
                  <a:moveTo>
                    <a:pt x="777240" y="6096"/>
                  </a:moveTo>
                  <a:lnTo>
                    <a:pt x="777240" y="9144"/>
                  </a:lnTo>
                  <a:lnTo>
                    <a:pt x="774192" y="12192"/>
                  </a:lnTo>
                  <a:lnTo>
                    <a:pt x="778311" y="12192"/>
                  </a:lnTo>
                  <a:lnTo>
                    <a:pt x="7772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8479" y="2356103"/>
              <a:ext cx="835660" cy="119380"/>
            </a:xfrm>
            <a:custGeom>
              <a:avLst/>
              <a:gdLst/>
              <a:ahLst/>
              <a:cxnLst/>
              <a:rect l="l" t="t" r="r" b="b"/>
              <a:pathLst>
                <a:path w="835660" h="119380">
                  <a:moveTo>
                    <a:pt x="835152" y="0"/>
                  </a:moveTo>
                  <a:lnTo>
                    <a:pt x="73151" y="0"/>
                  </a:lnTo>
                  <a:lnTo>
                    <a:pt x="0" y="118872"/>
                  </a:lnTo>
                  <a:lnTo>
                    <a:pt x="765047" y="118872"/>
                  </a:lnTo>
                  <a:lnTo>
                    <a:pt x="835152" y="0"/>
                  </a:lnTo>
                  <a:close/>
                </a:path>
              </a:pathLst>
            </a:custGeom>
            <a:solidFill>
              <a:srgbClr val="BF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2383" y="2350007"/>
              <a:ext cx="847725" cy="131445"/>
            </a:xfrm>
            <a:custGeom>
              <a:avLst/>
              <a:gdLst/>
              <a:ahLst/>
              <a:cxnLst/>
              <a:rect l="l" t="t" r="r" b="b"/>
              <a:pathLst>
                <a:path w="847725" h="131444">
                  <a:moveTo>
                    <a:pt x="844295" y="0"/>
                  </a:moveTo>
                  <a:lnTo>
                    <a:pt x="79248" y="0"/>
                  </a:lnTo>
                  <a:lnTo>
                    <a:pt x="76200" y="3047"/>
                  </a:lnTo>
                  <a:lnTo>
                    <a:pt x="3048" y="121919"/>
                  </a:lnTo>
                  <a:lnTo>
                    <a:pt x="0" y="124967"/>
                  </a:lnTo>
                  <a:lnTo>
                    <a:pt x="3048" y="128015"/>
                  </a:lnTo>
                  <a:lnTo>
                    <a:pt x="3048" y="131063"/>
                  </a:lnTo>
                  <a:lnTo>
                    <a:pt x="768095" y="131063"/>
                  </a:lnTo>
                  <a:lnTo>
                    <a:pt x="765048" y="128015"/>
                  </a:lnTo>
                  <a:lnTo>
                    <a:pt x="12192" y="128015"/>
                  </a:lnTo>
                  <a:lnTo>
                    <a:pt x="6096" y="118871"/>
                  </a:lnTo>
                  <a:lnTo>
                    <a:pt x="17819" y="118871"/>
                  </a:lnTo>
                  <a:lnTo>
                    <a:pt x="83468" y="12191"/>
                  </a:lnTo>
                  <a:lnTo>
                    <a:pt x="79248" y="12191"/>
                  </a:lnTo>
                  <a:lnTo>
                    <a:pt x="85343" y="9143"/>
                  </a:lnTo>
                  <a:lnTo>
                    <a:pt x="831713" y="9143"/>
                  </a:lnTo>
                  <a:lnTo>
                    <a:pt x="835152" y="3047"/>
                  </a:lnTo>
                  <a:lnTo>
                    <a:pt x="844295" y="3047"/>
                  </a:lnTo>
                  <a:lnTo>
                    <a:pt x="844295" y="0"/>
                  </a:lnTo>
                  <a:close/>
                </a:path>
                <a:path w="847725" h="131444">
                  <a:moveTo>
                    <a:pt x="835152" y="3047"/>
                  </a:moveTo>
                  <a:lnTo>
                    <a:pt x="768095" y="121919"/>
                  </a:lnTo>
                  <a:lnTo>
                    <a:pt x="765048" y="124967"/>
                  </a:lnTo>
                  <a:lnTo>
                    <a:pt x="765048" y="128015"/>
                  </a:lnTo>
                  <a:lnTo>
                    <a:pt x="768095" y="131063"/>
                  </a:lnTo>
                  <a:lnTo>
                    <a:pt x="777240" y="131063"/>
                  </a:lnTo>
                  <a:lnTo>
                    <a:pt x="777240" y="118871"/>
                  </a:lnTo>
                  <a:lnTo>
                    <a:pt x="782632" y="118871"/>
                  </a:lnTo>
                  <a:lnTo>
                    <a:pt x="845546" y="12191"/>
                  </a:lnTo>
                  <a:lnTo>
                    <a:pt x="841248" y="12191"/>
                  </a:lnTo>
                  <a:lnTo>
                    <a:pt x="835152" y="3047"/>
                  </a:lnTo>
                  <a:close/>
                </a:path>
                <a:path w="847725" h="131444">
                  <a:moveTo>
                    <a:pt x="17819" y="118871"/>
                  </a:moveTo>
                  <a:lnTo>
                    <a:pt x="6096" y="118871"/>
                  </a:lnTo>
                  <a:lnTo>
                    <a:pt x="12192" y="128015"/>
                  </a:lnTo>
                  <a:lnTo>
                    <a:pt x="17819" y="118871"/>
                  </a:lnTo>
                  <a:close/>
                </a:path>
                <a:path w="847725" h="131444">
                  <a:moveTo>
                    <a:pt x="769815" y="118871"/>
                  </a:moveTo>
                  <a:lnTo>
                    <a:pt x="17819" y="118871"/>
                  </a:lnTo>
                  <a:lnTo>
                    <a:pt x="12192" y="128015"/>
                  </a:lnTo>
                  <a:lnTo>
                    <a:pt x="765048" y="128015"/>
                  </a:lnTo>
                  <a:lnTo>
                    <a:pt x="765048" y="124967"/>
                  </a:lnTo>
                  <a:lnTo>
                    <a:pt x="768095" y="121919"/>
                  </a:lnTo>
                  <a:lnTo>
                    <a:pt x="769815" y="118871"/>
                  </a:lnTo>
                  <a:close/>
                </a:path>
                <a:path w="847725" h="131444">
                  <a:moveTo>
                    <a:pt x="782632" y="118871"/>
                  </a:moveTo>
                  <a:lnTo>
                    <a:pt x="777240" y="118871"/>
                  </a:lnTo>
                  <a:lnTo>
                    <a:pt x="777240" y="128015"/>
                  </a:lnTo>
                  <a:lnTo>
                    <a:pt x="782632" y="118871"/>
                  </a:lnTo>
                  <a:close/>
                </a:path>
                <a:path w="847725" h="131444">
                  <a:moveTo>
                    <a:pt x="85343" y="9143"/>
                  </a:moveTo>
                  <a:lnTo>
                    <a:pt x="79248" y="12191"/>
                  </a:lnTo>
                  <a:lnTo>
                    <a:pt x="83468" y="12191"/>
                  </a:lnTo>
                  <a:lnTo>
                    <a:pt x="85343" y="9143"/>
                  </a:lnTo>
                  <a:close/>
                </a:path>
                <a:path w="847725" h="131444">
                  <a:moveTo>
                    <a:pt x="831713" y="9143"/>
                  </a:moveTo>
                  <a:lnTo>
                    <a:pt x="85343" y="9143"/>
                  </a:lnTo>
                  <a:lnTo>
                    <a:pt x="83468" y="12191"/>
                  </a:lnTo>
                  <a:lnTo>
                    <a:pt x="829993" y="12191"/>
                  </a:lnTo>
                  <a:lnTo>
                    <a:pt x="831713" y="9143"/>
                  </a:lnTo>
                  <a:close/>
                </a:path>
                <a:path w="847725" h="131444">
                  <a:moveTo>
                    <a:pt x="847344" y="3047"/>
                  </a:moveTo>
                  <a:lnTo>
                    <a:pt x="835152" y="3047"/>
                  </a:lnTo>
                  <a:lnTo>
                    <a:pt x="841248" y="12191"/>
                  </a:lnTo>
                  <a:lnTo>
                    <a:pt x="845546" y="12191"/>
                  </a:lnTo>
                  <a:lnTo>
                    <a:pt x="847344" y="9143"/>
                  </a:lnTo>
                  <a:lnTo>
                    <a:pt x="847344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9831" y="2356103"/>
              <a:ext cx="835660" cy="119380"/>
            </a:xfrm>
            <a:custGeom>
              <a:avLst/>
              <a:gdLst/>
              <a:ahLst/>
              <a:cxnLst/>
              <a:rect l="l" t="t" r="r" b="b"/>
              <a:pathLst>
                <a:path w="835660" h="119380">
                  <a:moveTo>
                    <a:pt x="835151" y="0"/>
                  </a:moveTo>
                  <a:lnTo>
                    <a:pt x="73151" y="0"/>
                  </a:lnTo>
                  <a:lnTo>
                    <a:pt x="0" y="118872"/>
                  </a:lnTo>
                  <a:lnTo>
                    <a:pt x="765047" y="118872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83735" y="2350007"/>
              <a:ext cx="847725" cy="131445"/>
            </a:xfrm>
            <a:custGeom>
              <a:avLst/>
              <a:gdLst/>
              <a:ahLst/>
              <a:cxnLst/>
              <a:rect l="l" t="t" r="r" b="b"/>
              <a:pathLst>
                <a:path w="847725" h="131444">
                  <a:moveTo>
                    <a:pt x="844296" y="0"/>
                  </a:moveTo>
                  <a:lnTo>
                    <a:pt x="76200" y="0"/>
                  </a:lnTo>
                  <a:lnTo>
                    <a:pt x="73151" y="3047"/>
                  </a:lnTo>
                  <a:lnTo>
                    <a:pt x="0" y="121919"/>
                  </a:lnTo>
                  <a:lnTo>
                    <a:pt x="0" y="131063"/>
                  </a:lnTo>
                  <a:lnTo>
                    <a:pt x="768096" y="131063"/>
                  </a:lnTo>
                  <a:lnTo>
                    <a:pt x="765048" y="128015"/>
                  </a:lnTo>
                  <a:lnTo>
                    <a:pt x="12191" y="128015"/>
                  </a:lnTo>
                  <a:lnTo>
                    <a:pt x="6096" y="118871"/>
                  </a:lnTo>
                  <a:lnTo>
                    <a:pt x="17819" y="118871"/>
                  </a:lnTo>
                  <a:lnTo>
                    <a:pt x="83468" y="12191"/>
                  </a:lnTo>
                  <a:lnTo>
                    <a:pt x="79248" y="12191"/>
                  </a:lnTo>
                  <a:lnTo>
                    <a:pt x="85343" y="9143"/>
                  </a:lnTo>
                  <a:lnTo>
                    <a:pt x="831556" y="9143"/>
                  </a:lnTo>
                  <a:lnTo>
                    <a:pt x="835151" y="3047"/>
                  </a:lnTo>
                  <a:lnTo>
                    <a:pt x="844296" y="3047"/>
                  </a:lnTo>
                  <a:lnTo>
                    <a:pt x="844296" y="0"/>
                  </a:lnTo>
                  <a:close/>
                </a:path>
                <a:path w="847725" h="131444">
                  <a:moveTo>
                    <a:pt x="835151" y="3047"/>
                  </a:moveTo>
                  <a:lnTo>
                    <a:pt x="765048" y="121919"/>
                  </a:lnTo>
                  <a:lnTo>
                    <a:pt x="762000" y="124967"/>
                  </a:lnTo>
                  <a:lnTo>
                    <a:pt x="768096" y="131063"/>
                  </a:lnTo>
                  <a:lnTo>
                    <a:pt x="774191" y="131063"/>
                  </a:lnTo>
                  <a:lnTo>
                    <a:pt x="777239" y="128015"/>
                  </a:lnTo>
                  <a:lnTo>
                    <a:pt x="777239" y="121919"/>
                  </a:lnTo>
                  <a:lnTo>
                    <a:pt x="774191" y="118871"/>
                  </a:lnTo>
                  <a:lnTo>
                    <a:pt x="782632" y="118871"/>
                  </a:lnTo>
                  <a:lnTo>
                    <a:pt x="845546" y="12191"/>
                  </a:lnTo>
                  <a:lnTo>
                    <a:pt x="841248" y="12191"/>
                  </a:lnTo>
                  <a:lnTo>
                    <a:pt x="835151" y="3047"/>
                  </a:lnTo>
                  <a:close/>
                </a:path>
                <a:path w="847725" h="131444">
                  <a:moveTo>
                    <a:pt x="17819" y="118871"/>
                  </a:moveTo>
                  <a:lnTo>
                    <a:pt x="6096" y="118871"/>
                  </a:lnTo>
                  <a:lnTo>
                    <a:pt x="12191" y="128015"/>
                  </a:lnTo>
                  <a:lnTo>
                    <a:pt x="17819" y="118871"/>
                  </a:lnTo>
                  <a:close/>
                </a:path>
                <a:path w="847725" h="131444">
                  <a:moveTo>
                    <a:pt x="766845" y="118871"/>
                  </a:moveTo>
                  <a:lnTo>
                    <a:pt x="17819" y="118871"/>
                  </a:lnTo>
                  <a:lnTo>
                    <a:pt x="12191" y="128015"/>
                  </a:lnTo>
                  <a:lnTo>
                    <a:pt x="765048" y="128015"/>
                  </a:lnTo>
                  <a:lnTo>
                    <a:pt x="762000" y="124967"/>
                  </a:lnTo>
                  <a:lnTo>
                    <a:pt x="765048" y="121919"/>
                  </a:lnTo>
                  <a:lnTo>
                    <a:pt x="766845" y="118871"/>
                  </a:lnTo>
                  <a:close/>
                </a:path>
                <a:path w="847725" h="131444">
                  <a:moveTo>
                    <a:pt x="782632" y="118871"/>
                  </a:moveTo>
                  <a:lnTo>
                    <a:pt x="774191" y="118871"/>
                  </a:lnTo>
                  <a:lnTo>
                    <a:pt x="777239" y="121919"/>
                  </a:lnTo>
                  <a:lnTo>
                    <a:pt x="777239" y="128015"/>
                  </a:lnTo>
                  <a:lnTo>
                    <a:pt x="782632" y="118871"/>
                  </a:lnTo>
                  <a:close/>
                </a:path>
                <a:path w="847725" h="131444">
                  <a:moveTo>
                    <a:pt x="85343" y="9143"/>
                  </a:moveTo>
                  <a:lnTo>
                    <a:pt x="79248" y="12191"/>
                  </a:lnTo>
                  <a:lnTo>
                    <a:pt x="83468" y="12191"/>
                  </a:lnTo>
                  <a:lnTo>
                    <a:pt x="85343" y="9143"/>
                  </a:lnTo>
                  <a:close/>
                </a:path>
                <a:path w="847725" h="131444">
                  <a:moveTo>
                    <a:pt x="831556" y="9143"/>
                  </a:moveTo>
                  <a:lnTo>
                    <a:pt x="85343" y="9143"/>
                  </a:lnTo>
                  <a:lnTo>
                    <a:pt x="83468" y="12191"/>
                  </a:lnTo>
                  <a:lnTo>
                    <a:pt x="829759" y="12191"/>
                  </a:lnTo>
                  <a:lnTo>
                    <a:pt x="831556" y="9143"/>
                  </a:lnTo>
                  <a:close/>
                </a:path>
                <a:path w="847725" h="131444">
                  <a:moveTo>
                    <a:pt x="847343" y="3047"/>
                  </a:moveTo>
                  <a:lnTo>
                    <a:pt x="835151" y="3047"/>
                  </a:lnTo>
                  <a:lnTo>
                    <a:pt x="841248" y="12191"/>
                  </a:lnTo>
                  <a:lnTo>
                    <a:pt x="845546" y="12191"/>
                  </a:lnTo>
                  <a:lnTo>
                    <a:pt x="847343" y="9143"/>
                  </a:lnTo>
                  <a:lnTo>
                    <a:pt x="847343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54879" y="2356103"/>
              <a:ext cx="356870" cy="1801495"/>
            </a:xfrm>
            <a:custGeom>
              <a:avLst/>
              <a:gdLst/>
              <a:ahLst/>
              <a:cxnLst/>
              <a:rect l="l" t="t" r="r" b="b"/>
              <a:pathLst>
                <a:path w="356870" h="1801495">
                  <a:moveTo>
                    <a:pt x="70104" y="0"/>
                  </a:moveTo>
                  <a:lnTo>
                    <a:pt x="0" y="118872"/>
                  </a:lnTo>
                  <a:lnTo>
                    <a:pt x="295656" y="1801368"/>
                  </a:lnTo>
                  <a:lnTo>
                    <a:pt x="356616" y="1709928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FF5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48783" y="2350007"/>
              <a:ext cx="368935" cy="1813560"/>
            </a:xfrm>
            <a:custGeom>
              <a:avLst/>
              <a:gdLst/>
              <a:ahLst/>
              <a:cxnLst/>
              <a:rect l="l" t="t" r="r" b="b"/>
              <a:pathLst>
                <a:path w="368935" h="1813560">
                  <a:moveTo>
                    <a:pt x="70103" y="3047"/>
                  </a:moveTo>
                  <a:lnTo>
                    <a:pt x="0" y="121919"/>
                  </a:lnTo>
                  <a:lnTo>
                    <a:pt x="0" y="124967"/>
                  </a:lnTo>
                  <a:lnTo>
                    <a:pt x="295617" y="1807246"/>
                  </a:lnTo>
                  <a:lnTo>
                    <a:pt x="295655" y="1813559"/>
                  </a:lnTo>
                  <a:lnTo>
                    <a:pt x="304800" y="1813559"/>
                  </a:lnTo>
                  <a:lnTo>
                    <a:pt x="304800" y="1810512"/>
                  </a:lnTo>
                  <a:lnTo>
                    <a:pt x="306977" y="1807246"/>
                  </a:lnTo>
                  <a:lnTo>
                    <a:pt x="295655" y="1804415"/>
                  </a:lnTo>
                  <a:lnTo>
                    <a:pt x="304817" y="1790216"/>
                  </a:lnTo>
                  <a:lnTo>
                    <a:pt x="12727" y="128015"/>
                  </a:lnTo>
                  <a:lnTo>
                    <a:pt x="12191" y="128015"/>
                  </a:lnTo>
                  <a:lnTo>
                    <a:pt x="12191" y="124967"/>
                  </a:lnTo>
                  <a:lnTo>
                    <a:pt x="13989" y="124967"/>
                  </a:lnTo>
                  <a:lnTo>
                    <a:pt x="72782" y="25274"/>
                  </a:lnTo>
                  <a:lnTo>
                    <a:pt x="70103" y="9143"/>
                  </a:lnTo>
                  <a:lnTo>
                    <a:pt x="70103" y="3047"/>
                  </a:lnTo>
                  <a:close/>
                </a:path>
                <a:path w="368935" h="1813560">
                  <a:moveTo>
                    <a:pt x="307636" y="1806257"/>
                  </a:moveTo>
                  <a:lnTo>
                    <a:pt x="306977" y="1807246"/>
                  </a:lnTo>
                  <a:lnTo>
                    <a:pt x="307848" y="1807464"/>
                  </a:lnTo>
                  <a:lnTo>
                    <a:pt x="307636" y="1806257"/>
                  </a:lnTo>
                  <a:close/>
                </a:path>
                <a:path w="368935" h="1813560">
                  <a:moveTo>
                    <a:pt x="304817" y="1790216"/>
                  </a:moveTo>
                  <a:lnTo>
                    <a:pt x="295655" y="1804415"/>
                  </a:lnTo>
                  <a:lnTo>
                    <a:pt x="306977" y="1807246"/>
                  </a:lnTo>
                  <a:lnTo>
                    <a:pt x="307636" y="1806257"/>
                  </a:lnTo>
                  <a:lnTo>
                    <a:pt x="304817" y="1790216"/>
                  </a:lnTo>
                  <a:close/>
                </a:path>
                <a:path w="368935" h="1813560">
                  <a:moveTo>
                    <a:pt x="353386" y="1714933"/>
                  </a:moveTo>
                  <a:lnTo>
                    <a:pt x="304817" y="1790216"/>
                  </a:lnTo>
                  <a:lnTo>
                    <a:pt x="307636" y="1806257"/>
                  </a:lnTo>
                  <a:lnTo>
                    <a:pt x="365760" y="1719071"/>
                  </a:lnTo>
                  <a:lnTo>
                    <a:pt x="368807" y="1716024"/>
                  </a:lnTo>
                  <a:lnTo>
                    <a:pt x="353567" y="1716024"/>
                  </a:lnTo>
                  <a:lnTo>
                    <a:pt x="353386" y="1714933"/>
                  </a:lnTo>
                  <a:close/>
                </a:path>
                <a:path w="368935" h="1813560">
                  <a:moveTo>
                    <a:pt x="356615" y="1709927"/>
                  </a:moveTo>
                  <a:lnTo>
                    <a:pt x="353386" y="1714933"/>
                  </a:lnTo>
                  <a:lnTo>
                    <a:pt x="353567" y="1716024"/>
                  </a:lnTo>
                  <a:lnTo>
                    <a:pt x="356615" y="1709927"/>
                  </a:lnTo>
                  <a:close/>
                </a:path>
                <a:path w="368935" h="1813560">
                  <a:moveTo>
                    <a:pt x="368296" y="1709927"/>
                  </a:moveTo>
                  <a:lnTo>
                    <a:pt x="356615" y="1709927"/>
                  </a:lnTo>
                  <a:lnTo>
                    <a:pt x="353567" y="1716024"/>
                  </a:lnTo>
                  <a:lnTo>
                    <a:pt x="368807" y="1716024"/>
                  </a:lnTo>
                  <a:lnTo>
                    <a:pt x="368807" y="1712976"/>
                  </a:lnTo>
                  <a:lnTo>
                    <a:pt x="368296" y="1709927"/>
                  </a:lnTo>
                  <a:close/>
                </a:path>
                <a:path w="368935" h="1813560">
                  <a:moveTo>
                    <a:pt x="82295" y="6095"/>
                  </a:moveTo>
                  <a:lnTo>
                    <a:pt x="82295" y="9143"/>
                  </a:lnTo>
                  <a:lnTo>
                    <a:pt x="72782" y="25274"/>
                  </a:lnTo>
                  <a:lnTo>
                    <a:pt x="353386" y="1714933"/>
                  </a:lnTo>
                  <a:lnTo>
                    <a:pt x="356615" y="1709927"/>
                  </a:lnTo>
                  <a:lnTo>
                    <a:pt x="368296" y="1709927"/>
                  </a:lnTo>
                  <a:lnTo>
                    <a:pt x="82295" y="6095"/>
                  </a:lnTo>
                  <a:close/>
                </a:path>
                <a:path w="368935" h="1813560">
                  <a:moveTo>
                    <a:pt x="12191" y="124967"/>
                  </a:moveTo>
                  <a:lnTo>
                    <a:pt x="12191" y="128015"/>
                  </a:lnTo>
                  <a:lnTo>
                    <a:pt x="12604" y="127316"/>
                  </a:lnTo>
                  <a:lnTo>
                    <a:pt x="12191" y="124967"/>
                  </a:lnTo>
                  <a:close/>
                </a:path>
                <a:path w="368935" h="1813560">
                  <a:moveTo>
                    <a:pt x="12604" y="127316"/>
                  </a:moveTo>
                  <a:lnTo>
                    <a:pt x="12191" y="128015"/>
                  </a:lnTo>
                  <a:lnTo>
                    <a:pt x="12727" y="128015"/>
                  </a:lnTo>
                  <a:lnTo>
                    <a:pt x="12604" y="127316"/>
                  </a:lnTo>
                  <a:close/>
                </a:path>
                <a:path w="368935" h="1813560">
                  <a:moveTo>
                    <a:pt x="13989" y="124967"/>
                  </a:moveTo>
                  <a:lnTo>
                    <a:pt x="12191" y="124967"/>
                  </a:lnTo>
                  <a:lnTo>
                    <a:pt x="12604" y="127316"/>
                  </a:lnTo>
                  <a:lnTo>
                    <a:pt x="13989" y="124967"/>
                  </a:lnTo>
                  <a:close/>
                </a:path>
                <a:path w="368935" h="1813560">
                  <a:moveTo>
                    <a:pt x="76200" y="0"/>
                  </a:moveTo>
                  <a:lnTo>
                    <a:pt x="73151" y="0"/>
                  </a:lnTo>
                  <a:lnTo>
                    <a:pt x="70103" y="3047"/>
                  </a:lnTo>
                  <a:lnTo>
                    <a:pt x="70103" y="9143"/>
                  </a:lnTo>
                  <a:lnTo>
                    <a:pt x="72782" y="25274"/>
                  </a:lnTo>
                  <a:lnTo>
                    <a:pt x="82295" y="9143"/>
                  </a:lnTo>
                  <a:lnTo>
                    <a:pt x="82295" y="3047"/>
                  </a:lnTo>
                  <a:lnTo>
                    <a:pt x="79248" y="3047"/>
                  </a:lnTo>
                  <a:lnTo>
                    <a:pt x="76200" y="0"/>
                  </a:lnTo>
                  <a:close/>
                </a:path>
                <a:path w="368935" h="1813560">
                  <a:moveTo>
                    <a:pt x="79248" y="0"/>
                  </a:moveTo>
                  <a:lnTo>
                    <a:pt x="76200" y="0"/>
                  </a:lnTo>
                  <a:lnTo>
                    <a:pt x="79248" y="3047"/>
                  </a:lnTo>
                  <a:lnTo>
                    <a:pt x="82295" y="3047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0975" y="4062983"/>
              <a:ext cx="350520" cy="1804670"/>
            </a:xfrm>
            <a:custGeom>
              <a:avLst/>
              <a:gdLst/>
              <a:ahLst/>
              <a:cxnLst/>
              <a:rect l="l" t="t" r="r" b="b"/>
              <a:pathLst>
                <a:path w="350520" h="1804670">
                  <a:moveTo>
                    <a:pt x="350520" y="0"/>
                  </a:moveTo>
                  <a:lnTo>
                    <a:pt x="289560" y="94487"/>
                  </a:lnTo>
                  <a:lnTo>
                    <a:pt x="0" y="1804415"/>
                  </a:lnTo>
                  <a:lnTo>
                    <a:pt x="67056" y="1691639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FF7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4879" y="4056887"/>
              <a:ext cx="363220" cy="1819910"/>
            </a:xfrm>
            <a:custGeom>
              <a:avLst/>
              <a:gdLst/>
              <a:ahLst/>
              <a:cxnLst/>
              <a:rect l="l" t="t" r="r" b="b"/>
              <a:pathLst>
                <a:path w="363220" h="1819910">
                  <a:moveTo>
                    <a:pt x="350520" y="3048"/>
                  </a:moveTo>
                  <a:lnTo>
                    <a:pt x="289560" y="97536"/>
                  </a:lnTo>
                  <a:lnTo>
                    <a:pt x="289560" y="100584"/>
                  </a:lnTo>
                  <a:lnTo>
                    <a:pt x="0" y="1810512"/>
                  </a:lnTo>
                  <a:lnTo>
                    <a:pt x="0" y="1813560"/>
                  </a:lnTo>
                  <a:lnTo>
                    <a:pt x="3048" y="1816608"/>
                  </a:lnTo>
                  <a:lnTo>
                    <a:pt x="6096" y="1816608"/>
                  </a:lnTo>
                  <a:lnTo>
                    <a:pt x="9144" y="1819656"/>
                  </a:lnTo>
                  <a:lnTo>
                    <a:pt x="12192" y="1816608"/>
                  </a:lnTo>
                  <a:lnTo>
                    <a:pt x="12192" y="1813560"/>
                  </a:lnTo>
                  <a:lnTo>
                    <a:pt x="12905" y="1812392"/>
                  </a:lnTo>
                  <a:lnTo>
                    <a:pt x="3048" y="1807464"/>
                  </a:lnTo>
                  <a:lnTo>
                    <a:pt x="21430" y="1776547"/>
                  </a:lnTo>
                  <a:lnTo>
                    <a:pt x="301242" y="103632"/>
                  </a:lnTo>
                  <a:lnTo>
                    <a:pt x="298704" y="103632"/>
                  </a:lnTo>
                  <a:lnTo>
                    <a:pt x="345834" y="34058"/>
                  </a:lnTo>
                  <a:lnTo>
                    <a:pt x="350520" y="6096"/>
                  </a:lnTo>
                  <a:lnTo>
                    <a:pt x="350520" y="3048"/>
                  </a:lnTo>
                  <a:close/>
                </a:path>
                <a:path w="363220" h="1819910">
                  <a:moveTo>
                    <a:pt x="16388" y="1806692"/>
                  </a:moveTo>
                  <a:lnTo>
                    <a:pt x="12905" y="1812392"/>
                  </a:lnTo>
                  <a:lnTo>
                    <a:pt x="15240" y="1813560"/>
                  </a:lnTo>
                  <a:lnTo>
                    <a:pt x="16388" y="1806692"/>
                  </a:lnTo>
                  <a:close/>
                </a:path>
                <a:path w="363220" h="1819910">
                  <a:moveTo>
                    <a:pt x="21430" y="1776547"/>
                  </a:moveTo>
                  <a:lnTo>
                    <a:pt x="3048" y="1807464"/>
                  </a:lnTo>
                  <a:lnTo>
                    <a:pt x="12905" y="1812392"/>
                  </a:lnTo>
                  <a:lnTo>
                    <a:pt x="16388" y="1806692"/>
                  </a:lnTo>
                  <a:lnTo>
                    <a:pt x="21430" y="1776547"/>
                  </a:lnTo>
                  <a:close/>
                </a:path>
                <a:path w="363220" h="1819910">
                  <a:moveTo>
                    <a:pt x="80267" y="1694688"/>
                  </a:moveTo>
                  <a:lnTo>
                    <a:pt x="70104" y="1694688"/>
                  </a:lnTo>
                  <a:lnTo>
                    <a:pt x="21430" y="1776547"/>
                  </a:lnTo>
                  <a:lnTo>
                    <a:pt x="16388" y="1806692"/>
                  </a:lnTo>
                  <a:lnTo>
                    <a:pt x="79248" y="1703832"/>
                  </a:lnTo>
                  <a:lnTo>
                    <a:pt x="79248" y="1700784"/>
                  </a:lnTo>
                  <a:lnTo>
                    <a:pt x="80267" y="1694688"/>
                  </a:lnTo>
                  <a:close/>
                </a:path>
                <a:path w="363220" h="1819910">
                  <a:moveTo>
                    <a:pt x="362035" y="10143"/>
                  </a:moveTo>
                  <a:lnTo>
                    <a:pt x="345834" y="34058"/>
                  </a:lnTo>
                  <a:lnTo>
                    <a:pt x="67056" y="1697736"/>
                  </a:lnTo>
                  <a:lnTo>
                    <a:pt x="70104" y="1694688"/>
                  </a:lnTo>
                  <a:lnTo>
                    <a:pt x="80267" y="1694688"/>
                  </a:lnTo>
                  <a:lnTo>
                    <a:pt x="362035" y="10143"/>
                  </a:lnTo>
                  <a:close/>
                </a:path>
                <a:path w="363220" h="1819910">
                  <a:moveTo>
                    <a:pt x="301752" y="100584"/>
                  </a:moveTo>
                  <a:lnTo>
                    <a:pt x="298704" y="103632"/>
                  </a:lnTo>
                  <a:lnTo>
                    <a:pt x="301242" y="103632"/>
                  </a:lnTo>
                  <a:lnTo>
                    <a:pt x="301752" y="100584"/>
                  </a:lnTo>
                  <a:close/>
                </a:path>
                <a:path w="363220" h="1819910">
                  <a:moveTo>
                    <a:pt x="359664" y="0"/>
                  </a:moveTo>
                  <a:lnTo>
                    <a:pt x="353568" y="0"/>
                  </a:lnTo>
                  <a:lnTo>
                    <a:pt x="350520" y="3048"/>
                  </a:lnTo>
                  <a:lnTo>
                    <a:pt x="350520" y="6096"/>
                  </a:lnTo>
                  <a:lnTo>
                    <a:pt x="345834" y="34058"/>
                  </a:lnTo>
                  <a:lnTo>
                    <a:pt x="362035" y="10143"/>
                  </a:lnTo>
                  <a:lnTo>
                    <a:pt x="362712" y="6096"/>
                  </a:lnTo>
                  <a:lnTo>
                    <a:pt x="362712" y="3048"/>
                  </a:lnTo>
                  <a:lnTo>
                    <a:pt x="359664" y="0"/>
                  </a:lnTo>
                  <a:close/>
                </a:path>
                <a:path w="363220" h="1819910">
                  <a:moveTo>
                    <a:pt x="362712" y="6096"/>
                  </a:moveTo>
                  <a:lnTo>
                    <a:pt x="362035" y="10143"/>
                  </a:lnTo>
                  <a:lnTo>
                    <a:pt x="362712" y="9144"/>
                  </a:lnTo>
                  <a:lnTo>
                    <a:pt x="362712" y="6096"/>
                  </a:lnTo>
                  <a:close/>
                </a:path>
                <a:path w="363220" h="1819910">
                  <a:moveTo>
                    <a:pt x="362712" y="0"/>
                  </a:moveTo>
                  <a:lnTo>
                    <a:pt x="359664" y="0"/>
                  </a:lnTo>
                  <a:lnTo>
                    <a:pt x="362712" y="3048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9831" y="2474975"/>
              <a:ext cx="1061085" cy="3392804"/>
            </a:xfrm>
            <a:custGeom>
              <a:avLst/>
              <a:gdLst/>
              <a:ahLst/>
              <a:cxnLst/>
              <a:rect l="l" t="t" r="r" b="b"/>
              <a:pathLst>
                <a:path w="1061085" h="3392804">
                  <a:moveTo>
                    <a:pt x="765047" y="0"/>
                  </a:moveTo>
                  <a:lnTo>
                    <a:pt x="0" y="0"/>
                  </a:lnTo>
                  <a:lnTo>
                    <a:pt x="286512" y="1691639"/>
                  </a:lnTo>
                  <a:lnTo>
                    <a:pt x="0" y="3392424"/>
                  </a:lnTo>
                  <a:lnTo>
                    <a:pt x="771143" y="3392424"/>
                  </a:lnTo>
                  <a:lnTo>
                    <a:pt x="1060703" y="1682496"/>
                  </a:lnTo>
                  <a:lnTo>
                    <a:pt x="765047" y="0"/>
                  </a:lnTo>
                  <a:close/>
                </a:path>
              </a:pathLst>
            </a:custGeom>
            <a:solidFill>
              <a:srgbClr val="DF1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83735" y="2468879"/>
              <a:ext cx="1073150" cy="3404870"/>
            </a:xfrm>
            <a:custGeom>
              <a:avLst/>
              <a:gdLst/>
              <a:ahLst/>
              <a:cxnLst/>
              <a:rect l="l" t="t" r="r" b="b"/>
              <a:pathLst>
                <a:path w="1073150" h="3404870">
                  <a:moveTo>
                    <a:pt x="76504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286512" y="1697736"/>
                  </a:lnTo>
                  <a:lnTo>
                    <a:pt x="0" y="3398520"/>
                  </a:lnTo>
                  <a:lnTo>
                    <a:pt x="0" y="3404616"/>
                  </a:lnTo>
                  <a:lnTo>
                    <a:pt x="783336" y="3404616"/>
                  </a:lnTo>
                  <a:lnTo>
                    <a:pt x="786384" y="3401568"/>
                  </a:lnTo>
                  <a:lnTo>
                    <a:pt x="12191" y="3401568"/>
                  </a:lnTo>
                  <a:lnTo>
                    <a:pt x="6096" y="3392424"/>
                  </a:lnTo>
                  <a:lnTo>
                    <a:pt x="13729" y="3392424"/>
                  </a:lnTo>
                  <a:lnTo>
                    <a:pt x="298703" y="1697736"/>
                  </a:lnTo>
                  <a:lnTo>
                    <a:pt x="13224" y="12192"/>
                  </a:lnTo>
                  <a:lnTo>
                    <a:pt x="6096" y="12192"/>
                  </a:lnTo>
                  <a:lnTo>
                    <a:pt x="12191" y="6096"/>
                  </a:lnTo>
                  <a:lnTo>
                    <a:pt x="765048" y="6096"/>
                  </a:lnTo>
                  <a:lnTo>
                    <a:pt x="765048" y="0"/>
                  </a:lnTo>
                  <a:close/>
                </a:path>
                <a:path w="1073150" h="3404870">
                  <a:moveTo>
                    <a:pt x="13729" y="3392424"/>
                  </a:moveTo>
                  <a:lnTo>
                    <a:pt x="6096" y="3392424"/>
                  </a:lnTo>
                  <a:lnTo>
                    <a:pt x="12191" y="3401568"/>
                  </a:lnTo>
                  <a:lnTo>
                    <a:pt x="13729" y="3392424"/>
                  </a:lnTo>
                  <a:close/>
                </a:path>
                <a:path w="1073150" h="3404870">
                  <a:moveTo>
                    <a:pt x="772176" y="3392424"/>
                  </a:moveTo>
                  <a:lnTo>
                    <a:pt x="13729" y="3392424"/>
                  </a:lnTo>
                  <a:lnTo>
                    <a:pt x="12191" y="3401568"/>
                  </a:lnTo>
                  <a:lnTo>
                    <a:pt x="786384" y="3401568"/>
                  </a:lnTo>
                  <a:lnTo>
                    <a:pt x="786893" y="3398520"/>
                  </a:lnTo>
                  <a:lnTo>
                    <a:pt x="771143" y="3398520"/>
                  </a:lnTo>
                  <a:lnTo>
                    <a:pt x="772176" y="3392424"/>
                  </a:lnTo>
                  <a:close/>
                </a:path>
                <a:path w="1073150" h="3404870">
                  <a:moveTo>
                    <a:pt x="774191" y="0"/>
                  </a:moveTo>
                  <a:lnTo>
                    <a:pt x="765048" y="0"/>
                  </a:lnTo>
                  <a:lnTo>
                    <a:pt x="765048" y="6096"/>
                  </a:lnTo>
                  <a:lnTo>
                    <a:pt x="1060703" y="1688592"/>
                  </a:lnTo>
                  <a:lnTo>
                    <a:pt x="771143" y="3398520"/>
                  </a:lnTo>
                  <a:lnTo>
                    <a:pt x="777239" y="3392424"/>
                  </a:lnTo>
                  <a:lnTo>
                    <a:pt x="787913" y="3392424"/>
                  </a:lnTo>
                  <a:lnTo>
                    <a:pt x="1072896" y="1688592"/>
                  </a:lnTo>
                  <a:lnTo>
                    <a:pt x="778311" y="12192"/>
                  </a:lnTo>
                  <a:lnTo>
                    <a:pt x="774191" y="12192"/>
                  </a:lnTo>
                  <a:lnTo>
                    <a:pt x="777239" y="9144"/>
                  </a:lnTo>
                  <a:lnTo>
                    <a:pt x="777239" y="3048"/>
                  </a:lnTo>
                  <a:lnTo>
                    <a:pt x="774191" y="0"/>
                  </a:lnTo>
                  <a:close/>
                </a:path>
                <a:path w="1073150" h="3404870">
                  <a:moveTo>
                    <a:pt x="787913" y="3392424"/>
                  </a:moveTo>
                  <a:lnTo>
                    <a:pt x="777239" y="3392424"/>
                  </a:lnTo>
                  <a:lnTo>
                    <a:pt x="771143" y="3398520"/>
                  </a:lnTo>
                  <a:lnTo>
                    <a:pt x="786893" y="3398520"/>
                  </a:lnTo>
                  <a:lnTo>
                    <a:pt x="787913" y="3392424"/>
                  </a:lnTo>
                  <a:close/>
                </a:path>
                <a:path w="1073150" h="3404870">
                  <a:moveTo>
                    <a:pt x="12191" y="6096"/>
                  </a:moveTo>
                  <a:lnTo>
                    <a:pt x="6096" y="12192"/>
                  </a:lnTo>
                  <a:lnTo>
                    <a:pt x="13224" y="12192"/>
                  </a:lnTo>
                  <a:lnTo>
                    <a:pt x="12191" y="6096"/>
                  </a:lnTo>
                  <a:close/>
                </a:path>
                <a:path w="1073150" h="3404870">
                  <a:moveTo>
                    <a:pt x="765048" y="6096"/>
                  </a:moveTo>
                  <a:lnTo>
                    <a:pt x="12191" y="6096"/>
                  </a:lnTo>
                  <a:lnTo>
                    <a:pt x="13224" y="12192"/>
                  </a:lnTo>
                  <a:lnTo>
                    <a:pt x="766119" y="12192"/>
                  </a:lnTo>
                  <a:lnTo>
                    <a:pt x="765048" y="6096"/>
                  </a:lnTo>
                  <a:close/>
                </a:path>
                <a:path w="1073150" h="3404870">
                  <a:moveTo>
                    <a:pt x="777239" y="6096"/>
                  </a:moveTo>
                  <a:lnTo>
                    <a:pt x="777239" y="9144"/>
                  </a:lnTo>
                  <a:lnTo>
                    <a:pt x="774191" y="12192"/>
                  </a:lnTo>
                  <a:lnTo>
                    <a:pt x="778311" y="12192"/>
                  </a:lnTo>
                  <a:lnTo>
                    <a:pt x="77723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3527" y="2356103"/>
              <a:ext cx="356870" cy="1804670"/>
            </a:xfrm>
            <a:custGeom>
              <a:avLst/>
              <a:gdLst/>
              <a:ahLst/>
              <a:cxnLst/>
              <a:rect l="l" t="t" r="r" b="b"/>
              <a:pathLst>
                <a:path w="356870" h="1804670">
                  <a:moveTo>
                    <a:pt x="70104" y="0"/>
                  </a:moveTo>
                  <a:lnTo>
                    <a:pt x="0" y="118872"/>
                  </a:lnTo>
                  <a:lnTo>
                    <a:pt x="295656" y="1804416"/>
                  </a:lnTo>
                  <a:lnTo>
                    <a:pt x="356616" y="1709928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FF5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7431" y="2350007"/>
              <a:ext cx="368935" cy="1816735"/>
            </a:xfrm>
            <a:custGeom>
              <a:avLst/>
              <a:gdLst/>
              <a:ahLst/>
              <a:cxnLst/>
              <a:rect l="l" t="t" r="r" b="b"/>
              <a:pathLst>
                <a:path w="368935" h="1816735">
                  <a:moveTo>
                    <a:pt x="70103" y="3047"/>
                  </a:moveTo>
                  <a:lnTo>
                    <a:pt x="3047" y="121919"/>
                  </a:lnTo>
                  <a:lnTo>
                    <a:pt x="0" y="121919"/>
                  </a:lnTo>
                  <a:lnTo>
                    <a:pt x="0" y="124967"/>
                  </a:lnTo>
                  <a:lnTo>
                    <a:pt x="295655" y="1810512"/>
                  </a:lnTo>
                  <a:lnTo>
                    <a:pt x="295655" y="1813559"/>
                  </a:lnTo>
                  <a:lnTo>
                    <a:pt x="298703" y="1813559"/>
                  </a:lnTo>
                  <a:lnTo>
                    <a:pt x="301751" y="1816607"/>
                  </a:lnTo>
                  <a:lnTo>
                    <a:pt x="304800" y="1816607"/>
                  </a:lnTo>
                  <a:lnTo>
                    <a:pt x="307847" y="1813559"/>
                  </a:lnTo>
                  <a:lnTo>
                    <a:pt x="311780" y="1807464"/>
                  </a:lnTo>
                  <a:lnTo>
                    <a:pt x="307847" y="1807464"/>
                  </a:lnTo>
                  <a:lnTo>
                    <a:pt x="298703" y="1804415"/>
                  </a:lnTo>
                  <a:lnTo>
                    <a:pt x="305442" y="1793775"/>
                  </a:lnTo>
                  <a:lnTo>
                    <a:pt x="12727" y="128015"/>
                  </a:lnTo>
                  <a:lnTo>
                    <a:pt x="12191" y="128015"/>
                  </a:lnTo>
                  <a:lnTo>
                    <a:pt x="12191" y="124967"/>
                  </a:lnTo>
                  <a:lnTo>
                    <a:pt x="13989" y="124967"/>
                  </a:lnTo>
                  <a:lnTo>
                    <a:pt x="72801" y="25243"/>
                  </a:lnTo>
                  <a:lnTo>
                    <a:pt x="70103" y="9143"/>
                  </a:lnTo>
                  <a:lnTo>
                    <a:pt x="70103" y="3047"/>
                  </a:lnTo>
                  <a:close/>
                </a:path>
                <a:path w="368935" h="1816735">
                  <a:moveTo>
                    <a:pt x="305442" y="1793775"/>
                  </a:moveTo>
                  <a:lnTo>
                    <a:pt x="298703" y="1804415"/>
                  </a:lnTo>
                  <a:lnTo>
                    <a:pt x="307847" y="1807464"/>
                  </a:lnTo>
                  <a:lnTo>
                    <a:pt x="305442" y="1793775"/>
                  </a:lnTo>
                  <a:close/>
                </a:path>
                <a:path w="368935" h="1816735">
                  <a:moveTo>
                    <a:pt x="355808" y="1714251"/>
                  </a:moveTo>
                  <a:lnTo>
                    <a:pt x="305442" y="1793775"/>
                  </a:lnTo>
                  <a:lnTo>
                    <a:pt x="307847" y="1807464"/>
                  </a:lnTo>
                  <a:lnTo>
                    <a:pt x="311780" y="1807464"/>
                  </a:lnTo>
                  <a:lnTo>
                    <a:pt x="368807" y="1719071"/>
                  </a:lnTo>
                  <a:lnTo>
                    <a:pt x="356615" y="1719071"/>
                  </a:lnTo>
                  <a:lnTo>
                    <a:pt x="355808" y="1714251"/>
                  </a:lnTo>
                  <a:close/>
                </a:path>
                <a:path w="368935" h="1816735">
                  <a:moveTo>
                    <a:pt x="356615" y="1712976"/>
                  </a:moveTo>
                  <a:lnTo>
                    <a:pt x="355808" y="1714251"/>
                  </a:lnTo>
                  <a:lnTo>
                    <a:pt x="356615" y="1719071"/>
                  </a:lnTo>
                  <a:lnTo>
                    <a:pt x="356615" y="1712976"/>
                  </a:lnTo>
                  <a:close/>
                </a:path>
                <a:path w="368935" h="1816735">
                  <a:moveTo>
                    <a:pt x="368297" y="1712976"/>
                  </a:moveTo>
                  <a:lnTo>
                    <a:pt x="356615" y="1712976"/>
                  </a:lnTo>
                  <a:lnTo>
                    <a:pt x="356615" y="1719071"/>
                  </a:lnTo>
                  <a:lnTo>
                    <a:pt x="368807" y="1719071"/>
                  </a:lnTo>
                  <a:lnTo>
                    <a:pt x="368807" y="1716024"/>
                  </a:lnTo>
                  <a:lnTo>
                    <a:pt x="368297" y="1712976"/>
                  </a:lnTo>
                  <a:close/>
                </a:path>
                <a:path w="368935" h="1816735">
                  <a:moveTo>
                    <a:pt x="82295" y="6095"/>
                  </a:moveTo>
                  <a:lnTo>
                    <a:pt x="82295" y="9143"/>
                  </a:lnTo>
                  <a:lnTo>
                    <a:pt x="72801" y="25243"/>
                  </a:lnTo>
                  <a:lnTo>
                    <a:pt x="355808" y="1714251"/>
                  </a:lnTo>
                  <a:lnTo>
                    <a:pt x="356615" y="1712976"/>
                  </a:lnTo>
                  <a:lnTo>
                    <a:pt x="368297" y="1712976"/>
                  </a:lnTo>
                  <a:lnTo>
                    <a:pt x="82295" y="6095"/>
                  </a:lnTo>
                  <a:close/>
                </a:path>
                <a:path w="368935" h="1816735">
                  <a:moveTo>
                    <a:pt x="12191" y="124967"/>
                  </a:moveTo>
                  <a:lnTo>
                    <a:pt x="12191" y="128015"/>
                  </a:lnTo>
                  <a:lnTo>
                    <a:pt x="12604" y="127316"/>
                  </a:lnTo>
                  <a:lnTo>
                    <a:pt x="12191" y="124967"/>
                  </a:lnTo>
                  <a:close/>
                </a:path>
                <a:path w="368935" h="1816735">
                  <a:moveTo>
                    <a:pt x="12604" y="127316"/>
                  </a:moveTo>
                  <a:lnTo>
                    <a:pt x="12191" y="128015"/>
                  </a:lnTo>
                  <a:lnTo>
                    <a:pt x="12727" y="128015"/>
                  </a:lnTo>
                  <a:lnTo>
                    <a:pt x="12604" y="127316"/>
                  </a:lnTo>
                  <a:close/>
                </a:path>
                <a:path w="368935" h="1816735">
                  <a:moveTo>
                    <a:pt x="13989" y="124967"/>
                  </a:moveTo>
                  <a:lnTo>
                    <a:pt x="12191" y="124967"/>
                  </a:lnTo>
                  <a:lnTo>
                    <a:pt x="12604" y="127316"/>
                  </a:lnTo>
                  <a:lnTo>
                    <a:pt x="13989" y="124967"/>
                  </a:lnTo>
                  <a:close/>
                </a:path>
                <a:path w="368935" h="1816735">
                  <a:moveTo>
                    <a:pt x="76200" y="0"/>
                  </a:moveTo>
                  <a:lnTo>
                    <a:pt x="73151" y="0"/>
                  </a:lnTo>
                  <a:lnTo>
                    <a:pt x="70103" y="3047"/>
                  </a:lnTo>
                  <a:lnTo>
                    <a:pt x="70103" y="9143"/>
                  </a:lnTo>
                  <a:lnTo>
                    <a:pt x="72801" y="25243"/>
                  </a:lnTo>
                  <a:lnTo>
                    <a:pt x="82295" y="9143"/>
                  </a:lnTo>
                  <a:lnTo>
                    <a:pt x="82295" y="3047"/>
                  </a:lnTo>
                  <a:lnTo>
                    <a:pt x="79247" y="3047"/>
                  </a:lnTo>
                  <a:lnTo>
                    <a:pt x="76200" y="0"/>
                  </a:lnTo>
                  <a:close/>
                </a:path>
                <a:path w="368935" h="1816735">
                  <a:moveTo>
                    <a:pt x="79247" y="0"/>
                  </a:moveTo>
                  <a:lnTo>
                    <a:pt x="76200" y="0"/>
                  </a:lnTo>
                  <a:lnTo>
                    <a:pt x="79247" y="3047"/>
                  </a:lnTo>
                  <a:lnTo>
                    <a:pt x="82295" y="3047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2672" y="4062983"/>
              <a:ext cx="350520" cy="1804670"/>
            </a:xfrm>
            <a:custGeom>
              <a:avLst/>
              <a:gdLst/>
              <a:ahLst/>
              <a:cxnLst/>
              <a:rect l="l" t="t" r="r" b="b"/>
              <a:pathLst>
                <a:path w="350520" h="1804670">
                  <a:moveTo>
                    <a:pt x="350519" y="0"/>
                  </a:moveTo>
                  <a:lnTo>
                    <a:pt x="286512" y="94487"/>
                  </a:lnTo>
                  <a:lnTo>
                    <a:pt x="0" y="1804415"/>
                  </a:lnTo>
                  <a:lnTo>
                    <a:pt x="67055" y="1694688"/>
                  </a:lnTo>
                  <a:lnTo>
                    <a:pt x="350519" y="0"/>
                  </a:lnTo>
                  <a:close/>
                </a:path>
              </a:pathLst>
            </a:custGeom>
            <a:solidFill>
              <a:srgbClr val="FF7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6575" y="4056887"/>
              <a:ext cx="363220" cy="1819910"/>
            </a:xfrm>
            <a:custGeom>
              <a:avLst/>
              <a:gdLst/>
              <a:ahLst/>
              <a:cxnLst/>
              <a:rect l="l" t="t" r="r" b="b"/>
              <a:pathLst>
                <a:path w="363220" h="1819910">
                  <a:moveTo>
                    <a:pt x="471" y="1807699"/>
                  </a:moveTo>
                  <a:lnTo>
                    <a:pt x="0" y="1810512"/>
                  </a:lnTo>
                  <a:lnTo>
                    <a:pt x="0" y="1816608"/>
                  </a:lnTo>
                  <a:lnTo>
                    <a:pt x="3048" y="1816608"/>
                  </a:lnTo>
                  <a:lnTo>
                    <a:pt x="6096" y="1819656"/>
                  </a:lnTo>
                  <a:lnTo>
                    <a:pt x="12191" y="1813560"/>
                  </a:lnTo>
                  <a:lnTo>
                    <a:pt x="471" y="1807699"/>
                  </a:lnTo>
                  <a:close/>
                </a:path>
                <a:path w="363220" h="1819910">
                  <a:moveTo>
                    <a:pt x="18190" y="1777698"/>
                  </a:moveTo>
                  <a:lnTo>
                    <a:pt x="703" y="1806312"/>
                  </a:lnTo>
                  <a:lnTo>
                    <a:pt x="471" y="1807699"/>
                  </a:lnTo>
                  <a:lnTo>
                    <a:pt x="12191" y="1813560"/>
                  </a:lnTo>
                  <a:lnTo>
                    <a:pt x="18190" y="1777698"/>
                  </a:lnTo>
                  <a:close/>
                </a:path>
                <a:path w="363220" h="1819910">
                  <a:moveTo>
                    <a:pt x="67056" y="1697736"/>
                  </a:moveTo>
                  <a:lnTo>
                    <a:pt x="18190" y="1777698"/>
                  </a:lnTo>
                  <a:lnTo>
                    <a:pt x="12191" y="1813560"/>
                  </a:lnTo>
                  <a:lnTo>
                    <a:pt x="79248" y="1703832"/>
                  </a:lnTo>
                  <a:lnTo>
                    <a:pt x="79248" y="1700784"/>
                  </a:lnTo>
                  <a:lnTo>
                    <a:pt x="67056" y="1700784"/>
                  </a:lnTo>
                  <a:lnTo>
                    <a:pt x="67056" y="1697736"/>
                  </a:lnTo>
                  <a:close/>
                </a:path>
                <a:path w="363220" h="1819910">
                  <a:moveTo>
                    <a:pt x="703" y="1806312"/>
                  </a:moveTo>
                  <a:lnTo>
                    <a:pt x="0" y="1807464"/>
                  </a:lnTo>
                  <a:lnTo>
                    <a:pt x="471" y="1807699"/>
                  </a:lnTo>
                  <a:lnTo>
                    <a:pt x="703" y="1806312"/>
                  </a:lnTo>
                  <a:close/>
                </a:path>
                <a:path w="363220" h="1819910">
                  <a:moveTo>
                    <a:pt x="350520" y="3048"/>
                  </a:moveTo>
                  <a:lnTo>
                    <a:pt x="289560" y="97536"/>
                  </a:lnTo>
                  <a:lnTo>
                    <a:pt x="286512" y="97536"/>
                  </a:lnTo>
                  <a:lnTo>
                    <a:pt x="286512" y="100584"/>
                  </a:lnTo>
                  <a:lnTo>
                    <a:pt x="703" y="1806312"/>
                  </a:lnTo>
                  <a:lnTo>
                    <a:pt x="18190" y="1777698"/>
                  </a:lnTo>
                  <a:lnTo>
                    <a:pt x="298703" y="100584"/>
                  </a:lnTo>
                  <a:lnTo>
                    <a:pt x="300670" y="100584"/>
                  </a:lnTo>
                  <a:lnTo>
                    <a:pt x="346631" y="29344"/>
                  </a:lnTo>
                  <a:lnTo>
                    <a:pt x="350520" y="6096"/>
                  </a:lnTo>
                  <a:lnTo>
                    <a:pt x="350520" y="3048"/>
                  </a:lnTo>
                  <a:close/>
                </a:path>
                <a:path w="363220" h="1819910">
                  <a:moveTo>
                    <a:pt x="362712" y="6096"/>
                  </a:moveTo>
                  <a:lnTo>
                    <a:pt x="359663" y="9144"/>
                  </a:lnTo>
                  <a:lnTo>
                    <a:pt x="346631" y="29344"/>
                  </a:lnTo>
                  <a:lnTo>
                    <a:pt x="67056" y="1700784"/>
                  </a:lnTo>
                  <a:lnTo>
                    <a:pt x="79248" y="1700784"/>
                  </a:lnTo>
                  <a:lnTo>
                    <a:pt x="362712" y="6096"/>
                  </a:lnTo>
                  <a:close/>
                </a:path>
                <a:path w="363220" h="1819910">
                  <a:moveTo>
                    <a:pt x="300670" y="100584"/>
                  </a:moveTo>
                  <a:lnTo>
                    <a:pt x="298703" y="100584"/>
                  </a:lnTo>
                  <a:lnTo>
                    <a:pt x="298703" y="103632"/>
                  </a:lnTo>
                  <a:lnTo>
                    <a:pt x="300670" y="100584"/>
                  </a:lnTo>
                  <a:close/>
                </a:path>
                <a:path w="363220" h="1819910">
                  <a:moveTo>
                    <a:pt x="359663" y="0"/>
                  </a:moveTo>
                  <a:lnTo>
                    <a:pt x="353568" y="0"/>
                  </a:lnTo>
                  <a:lnTo>
                    <a:pt x="350520" y="3048"/>
                  </a:lnTo>
                  <a:lnTo>
                    <a:pt x="350520" y="6096"/>
                  </a:lnTo>
                  <a:lnTo>
                    <a:pt x="346631" y="29344"/>
                  </a:lnTo>
                  <a:lnTo>
                    <a:pt x="359663" y="9144"/>
                  </a:lnTo>
                  <a:lnTo>
                    <a:pt x="362712" y="6096"/>
                  </a:lnTo>
                  <a:lnTo>
                    <a:pt x="362712" y="3048"/>
                  </a:lnTo>
                  <a:lnTo>
                    <a:pt x="359663" y="0"/>
                  </a:lnTo>
                  <a:close/>
                </a:path>
                <a:path w="363220" h="1819910">
                  <a:moveTo>
                    <a:pt x="353568" y="0"/>
                  </a:moveTo>
                  <a:lnTo>
                    <a:pt x="350520" y="0"/>
                  </a:lnTo>
                  <a:lnTo>
                    <a:pt x="350520" y="3048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8479" y="2474975"/>
              <a:ext cx="1061085" cy="3392804"/>
            </a:xfrm>
            <a:custGeom>
              <a:avLst/>
              <a:gdLst/>
              <a:ahLst/>
              <a:cxnLst/>
              <a:rect l="l" t="t" r="r" b="b"/>
              <a:pathLst>
                <a:path w="1061085" h="3392804">
                  <a:moveTo>
                    <a:pt x="765047" y="0"/>
                  </a:moveTo>
                  <a:lnTo>
                    <a:pt x="0" y="0"/>
                  </a:lnTo>
                  <a:lnTo>
                    <a:pt x="289559" y="1694688"/>
                  </a:lnTo>
                  <a:lnTo>
                    <a:pt x="0" y="3392424"/>
                  </a:lnTo>
                  <a:lnTo>
                    <a:pt x="774192" y="3392424"/>
                  </a:lnTo>
                  <a:lnTo>
                    <a:pt x="1060704" y="1682496"/>
                  </a:lnTo>
                  <a:lnTo>
                    <a:pt x="765047" y="0"/>
                  </a:lnTo>
                  <a:close/>
                </a:path>
              </a:pathLst>
            </a:custGeom>
            <a:solidFill>
              <a:srgbClr val="FF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2383" y="2468879"/>
              <a:ext cx="1073150" cy="3404870"/>
            </a:xfrm>
            <a:custGeom>
              <a:avLst/>
              <a:gdLst/>
              <a:ahLst/>
              <a:cxnLst/>
              <a:rect l="l" t="t" r="r" b="b"/>
              <a:pathLst>
                <a:path w="1073150" h="3404870">
                  <a:moveTo>
                    <a:pt x="289300" y="1699262"/>
                  </a:moveTo>
                  <a:lnTo>
                    <a:pt x="0" y="3398520"/>
                  </a:lnTo>
                  <a:lnTo>
                    <a:pt x="0" y="3401568"/>
                  </a:lnTo>
                  <a:lnTo>
                    <a:pt x="3048" y="3404616"/>
                  </a:lnTo>
                  <a:lnTo>
                    <a:pt x="786383" y="3404616"/>
                  </a:lnTo>
                  <a:lnTo>
                    <a:pt x="786383" y="3401568"/>
                  </a:lnTo>
                  <a:lnTo>
                    <a:pt x="12192" y="3401568"/>
                  </a:lnTo>
                  <a:lnTo>
                    <a:pt x="6096" y="3392424"/>
                  </a:lnTo>
                  <a:lnTo>
                    <a:pt x="13748" y="3392424"/>
                  </a:lnTo>
                  <a:lnTo>
                    <a:pt x="301752" y="1700784"/>
                  </a:lnTo>
                  <a:lnTo>
                    <a:pt x="289560" y="1700784"/>
                  </a:lnTo>
                  <a:lnTo>
                    <a:pt x="289300" y="1699262"/>
                  </a:lnTo>
                  <a:close/>
                </a:path>
                <a:path w="1073150" h="3404870">
                  <a:moveTo>
                    <a:pt x="13748" y="3392424"/>
                  </a:moveTo>
                  <a:lnTo>
                    <a:pt x="6096" y="3392424"/>
                  </a:lnTo>
                  <a:lnTo>
                    <a:pt x="12192" y="3401568"/>
                  </a:lnTo>
                  <a:lnTo>
                    <a:pt x="13748" y="3392424"/>
                  </a:lnTo>
                  <a:close/>
                </a:path>
                <a:path w="1073150" h="3404870">
                  <a:moveTo>
                    <a:pt x="775213" y="3392424"/>
                  </a:moveTo>
                  <a:lnTo>
                    <a:pt x="13748" y="3392424"/>
                  </a:lnTo>
                  <a:lnTo>
                    <a:pt x="12192" y="3401568"/>
                  </a:lnTo>
                  <a:lnTo>
                    <a:pt x="786383" y="3401568"/>
                  </a:lnTo>
                  <a:lnTo>
                    <a:pt x="786893" y="3398520"/>
                  </a:lnTo>
                  <a:lnTo>
                    <a:pt x="774192" y="3398520"/>
                  </a:lnTo>
                  <a:lnTo>
                    <a:pt x="775213" y="3392424"/>
                  </a:lnTo>
                  <a:close/>
                </a:path>
                <a:path w="1073150" h="3404870">
                  <a:moveTo>
                    <a:pt x="774192" y="0"/>
                  </a:moveTo>
                  <a:lnTo>
                    <a:pt x="768095" y="0"/>
                  </a:lnTo>
                  <a:lnTo>
                    <a:pt x="765048" y="3048"/>
                  </a:lnTo>
                  <a:lnTo>
                    <a:pt x="765048" y="6096"/>
                  </a:lnTo>
                  <a:lnTo>
                    <a:pt x="1060704" y="1688592"/>
                  </a:lnTo>
                  <a:lnTo>
                    <a:pt x="774192" y="3398520"/>
                  </a:lnTo>
                  <a:lnTo>
                    <a:pt x="780288" y="3392424"/>
                  </a:lnTo>
                  <a:lnTo>
                    <a:pt x="787913" y="3392424"/>
                  </a:lnTo>
                  <a:lnTo>
                    <a:pt x="1072895" y="1688592"/>
                  </a:lnTo>
                  <a:lnTo>
                    <a:pt x="778311" y="12192"/>
                  </a:lnTo>
                  <a:lnTo>
                    <a:pt x="777240" y="12192"/>
                  </a:lnTo>
                  <a:lnTo>
                    <a:pt x="777240" y="3048"/>
                  </a:lnTo>
                  <a:lnTo>
                    <a:pt x="774192" y="0"/>
                  </a:lnTo>
                  <a:close/>
                </a:path>
                <a:path w="1073150" h="3404870">
                  <a:moveTo>
                    <a:pt x="787913" y="3392424"/>
                  </a:moveTo>
                  <a:lnTo>
                    <a:pt x="780288" y="3392424"/>
                  </a:lnTo>
                  <a:lnTo>
                    <a:pt x="774192" y="3398520"/>
                  </a:lnTo>
                  <a:lnTo>
                    <a:pt x="786893" y="3398520"/>
                  </a:lnTo>
                  <a:lnTo>
                    <a:pt x="787913" y="3392424"/>
                  </a:lnTo>
                  <a:close/>
                </a:path>
                <a:path w="1073150" h="3404870">
                  <a:moveTo>
                    <a:pt x="289560" y="1697736"/>
                  </a:moveTo>
                  <a:lnTo>
                    <a:pt x="289300" y="1699262"/>
                  </a:lnTo>
                  <a:lnTo>
                    <a:pt x="289560" y="1700784"/>
                  </a:lnTo>
                  <a:lnTo>
                    <a:pt x="289560" y="1697736"/>
                  </a:lnTo>
                  <a:close/>
                </a:path>
                <a:path w="1073150" h="3404870">
                  <a:moveTo>
                    <a:pt x="301752" y="1697736"/>
                  </a:moveTo>
                  <a:lnTo>
                    <a:pt x="289560" y="1697736"/>
                  </a:lnTo>
                  <a:lnTo>
                    <a:pt x="289560" y="1700784"/>
                  </a:lnTo>
                  <a:lnTo>
                    <a:pt x="301752" y="1700784"/>
                  </a:lnTo>
                  <a:lnTo>
                    <a:pt x="301752" y="1697736"/>
                  </a:lnTo>
                  <a:close/>
                </a:path>
                <a:path w="1073150" h="3404870">
                  <a:moveTo>
                    <a:pt x="768095" y="0"/>
                  </a:moveTo>
                  <a:lnTo>
                    <a:pt x="3048" y="0"/>
                  </a:lnTo>
                  <a:lnTo>
                    <a:pt x="3048" y="3048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289300" y="1699262"/>
                  </a:lnTo>
                  <a:lnTo>
                    <a:pt x="289560" y="1697736"/>
                  </a:lnTo>
                  <a:lnTo>
                    <a:pt x="301752" y="1697736"/>
                  </a:lnTo>
                  <a:lnTo>
                    <a:pt x="13235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765048" y="6096"/>
                  </a:lnTo>
                  <a:lnTo>
                    <a:pt x="765048" y="3048"/>
                  </a:lnTo>
                  <a:lnTo>
                    <a:pt x="768095" y="0"/>
                  </a:lnTo>
                  <a:close/>
                </a:path>
                <a:path w="1073150" h="3404870">
                  <a:moveTo>
                    <a:pt x="12192" y="6096"/>
                  </a:moveTo>
                  <a:lnTo>
                    <a:pt x="6096" y="12192"/>
                  </a:lnTo>
                  <a:lnTo>
                    <a:pt x="13235" y="12192"/>
                  </a:lnTo>
                  <a:lnTo>
                    <a:pt x="12192" y="6096"/>
                  </a:lnTo>
                  <a:close/>
                </a:path>
                <a:path w="1073150" h="3404870">
                  <a:moveTo>
                    <a:pt x="765048" y="6096"/>
                  </a:moveTo>
                  <a:lnTo>
                    <a:pt x="12192" y="6096"/>
                  </a:lnTo>
                  <a:lnTo>
                    <a:pt x="13235" y="12192"/>
                  </a:lnTo>
                  <a:lnTo>
                    <a:pt x="766119" y="12192"/>
                  </a:lnTo>
                  <a:lnTo>
                    <a:pt x="765048" y="6096"/>
                  </a:lnTo>
                  <a:close/>
                </a:path>
                <a:path w="1073150" h="3404870">
                  <a:moveTo>
                    <a:pt x="777240" y="6096"/>
                  </a:moveTo>
                  <a:lnTo>
                    <a:pt x="777240" y="12192"/>
                  </a:lnTo>
                  <a:lnTo>
                    <a:pt x="778311" y="12192"/>
                  </a:lnTo>
                  <a:lnTo>
                    <a:pt x="777240" y="6096"/>
                  </a:lnTo>
                  <a:close/>
                </a:path>
                <a:path w="1073150" h="3404870">
                  <a:moveTo>
                    <a:pt x="777240" y="0"/>
                  </a:moveTo>
                  <a:lnTo>
                    <a:pt x="774192" y="0"/>
                  </a:lnTo>
                  <a:lnTo>
                    <a:pt x="777240" y="3048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28615" y="2356103"/>
              <a:ext cx="835660" cy="119380"/>
            </a:xfrm>
            <a:custGeom>
              <a:avLst/>
              <a:gdLst/>
              <a:ahLst/>
              <a:cxnLst/>
              <a:rect l="l" t="t" r="r" b="b"/>
              <a:pathLst>
                <a:path w="835660" h="119380">
                  <a:moveTo>
                    <a:pt x="835151" y="0"/>
                  </a:moveTo>
                  <a:lnTo>
                    <a:pt x="73151" y="0"/>
                  </a:lnTo>
                  <a:lnTo>
                    <a:pt x="0" y="118872"/>
                  </a:lnTo>
                  <a:lnTo>
                    <a:pt x="765048" y="118872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22519" y="2350007"/>
              <a:ext cx="847725" cy="131445"/>
            </a:xfrm>
            <a:custGeom>
              <a:avLst/>
              <a:gdLst/>
              <a:ahLst/>
              <a:cxnLst/>
              <a:rect l="l" t="t" r="r" b="b"/>
              <a:pathLst>
                <a:path w="847725" h="131444">
                  <a:moveTo>
                    <a:pt x="835151" y="3047"/>
                  </a:moveTo>
                  <a:lnTo>
                    <a:pt x="73151" y="3047"/>
                  </a:lnTo>
                  <a:lnTo>
                    <a:pt x="0" y="121919"/>
                  </a:lnTo>
                  <a:lnTo>
                    <a:pt x="0" y="128015"/>
                  </a:lnTo>
                  <a:lnTo>
                    <a:pt x="3047" y="131063"/>
                  </a:lnTo>
                  <a:lnTo>
                    <a:pt x="768095" y="131063"/>
                  </a:lnTo>
                  <a:lnTo>
                    <a:pt x="765047" y="128015"/>
                  </a:lnTo>
                  <a:lnTo>
                    <a:pt x="12191" y="128015"/>
                  </a:lnTo>
                  <a:lnTo>
                    <a:pt x="6095" y="118871"/>
                  </a:lnTo>
                  <a:lnTo>
                    <a:pt x="17819" y="118871"/>
                  </a:lnTo>
                  <a:lnTo>
                    <a:pt x="83468" y="12191"/>
                  </a:lnTo>
                  <a:lnTo>
                    <a:pt x="79247" y="12191"/>
                  </a:lnTo>
                  <a:lnTo>
                    <a:pt x="85343" y="9143"/>
                  </a:lnTo>
                  <a:lnTo>
                    <a:pt x="831556" y="9143"/>
                  </a:lnTo>
                  <a:lnTo>
                    <a:pt x="835151" y="3047"/>
                  </a:lnTo>
                  <a:close/>
                </a:path>
                <a:path w="847725" h="131444">
                  <a:moveTo>
                    <a:pt x="835151" y="3047"/>
                  </a:moveTo>
                  <a:lnTo>
                    <a:pt x="765047" y="121919"/>
                  </a:lnTo>
                  <a:lnTo>
                    <a:pt x="765047" y="128015"/>
                  </a:lnTo>
                  <a:lnTo>
                    <a:pt x="768095" y="131063"/>
                  </a:lnTo>
                  <a:lnTo>
                    <a:pt x="774191" y="131063"/>
                  </a:lnTo>
                  <a:lnTo>
                    <a:pt x="777239" y="128015"/>
                  </a:lnTo>
                  <a:lnTo>
                    <a:pt x="777239" y="121919"/>
                  </a:lnTo>
                  <a:lnTo>
                    <a:pt x="774191" y="118871"/>
                  </a:lnTo>
                  <a:lnTo>
                    <a:pt x="782632" y="118871"/>
                  </a:lnTo>
                  <a:lnTo>
                    <a:pt x="845546" y="12191"/>
                  </a:lnTo>
                  <a:lnTo>
                    <a:pt x="841247" y="12191"/>
                  </a:lnTo>
                  <a:lnTo>
                    <a:pt x="835151" y="3047"/>
                  </a:lnTo>
                  <a:close/>
                </a:path>
                <a:path w="847725" h="131444">
                  <a:moveTo>
                    <a:pt x="17819" y="118871"/>
                  </a:moveTo>
                  <a:lnTo>
                    <a:pt x="6095" y="118871"/>
                  </a:lnTo>
                  <a:lnTo>
                    <a:pt x="12191" y="128015"/>
                  </a:lnTo>
                  <a:lnTo>
                    <a:pt x="17819" y="118871"/>
                  </a:lnTo>
                  <a:close/>
                </a:path>
                <a:path w="847725" h="131444">
                  <a:moveTo>
                    <a:pt x="766845" y="118871"/>
                  </a:moveTo>
                  <a:lnTo>
                    <a:pt x="17819" y="118871"/>
                  </a:lnTo>
                  <a:lnTo>
                    <a:pt x="12191" y="128015"/>
                  </a:lnTo>
                  <a:lnTo>
                    <a:pt x="765047" y="128015"/>
                  </a:lnTo>
                  <a:lnTo>
                    <a:pt x="765047" y="121919"/>
                  </a:lnTo>
                  <a:lnTo>
                    <a:pt x="766845" y="118871"/>
                  </a:lnTo>
                  <a:close/>
                </a:path>
                <a:path w="847725" h="131444">
                  <a:moveTo>
                    <a:pt x="782632" y="118871"/>
                  </a:moveTo>
                  <a:lnTo>
                    <a:pt x="774191" y="118871"/>
                  </a:lnTo>
                  <a:lnTo>
                    <a:pt x="777239" y="121919"/>
                  </a:lnTo>
                  <a:lnTo>
                    <a:pt x="777239" y="128015"/>
                  </a:lnTo>
                  <a:lnTo>
                    <a:pt x="782632" y="118871"/>
                  </a:lnTo>
                  <a:close/>
                </a:path>
                <a:path w="847725" h="131444">
                  <a:moveTo>
                    <a:pt x="85343" y="9143"/>
                  </a:moveTo>
                  <a:lnTo>
                    <a:pt x="79247" y="12191"/>
                  </a:lnTo>
                  <a:lnTo>
                    <a:pt x="83468" y="12191"/>
                  </a:lnTo>
                  <a:lnTo>
                    <a:pt x="85343" y="9143"/>
                  </a:lnTo>
                  <a:close/>
                </a:path>
                <a:path w="847725" h="131444">
                  <a:moveTo>
                    <a:pt x="831556" y="9143"/>
                  </a:moveTo>
                  <a:lnTo>
                    <a:pt x="85343" y="9143"/>
                  </a:lnTo>
                  <a:lnTo>
                    <a:pt x="83468" y="12191"/>
                  </a:lnTo>
                  <a:lnTo>
                    <a:pt x="829759" y="12191"/>
                  </a:lnTo>
                  <a:lnTo>
                    <a:pt x="831556" y="9143"/>
                  </a:lnTo>
                  <a:close/>
                </a:path>
                <a:path w="847725" h="131444">
                  <a:moveTo>
                    <a:pt x="844295" y="0"/>
                  </a:moveTo>
                  <a:lnTo>
                    <a:pt x="76200" y="0"/>
                  </a:lnTo>
                  <a:lnTo>
                    <a:pt x="76200" y="3047"/>
                  </a:lnTo>
                  <a:lnTo>
                    <a:pt x="835151" y="3047"/>
                  </a:lnTo>
                  <a:lnTo>
                    <a:pt x="841247" y="12191"/>
                  </a:lnTo>
                  <a:lnTo>
                    <a:pt x="845546" y="12191"/>
                  </a:lnTo>
                  <a:lnTo>
                    <a:pt x="847343" y="9143"/>
                  </a:lnTo>
                  <a:lnTo>
                    <a:pt x="847343" y="3047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93663" y="2356103"/>
              <a:ext cx="356870" cy="1801495"/>
            </a:xfrm>
            <a:custGeom>
              <a:avLst/>
              <a:gdLst/>
              <a:ahLst/>
              <a:cxnLst/>
              <a:rect l="l" t="t" r="r" b="b"/>
              <a:pathLst>
                <a:path w="356870" h="1801495">
                  <a:moveTo>
                    <a:pt x="70103" y="0"/>
                  </a:moveTo>
                  <a:lnTo>
                    <a:pt x="0" y="118872"/>
                  </a:lnTo>
                  <a:lnTo>
                    <a:pt x="295656" y="1801368"/>
                  </a:lnTo>
                  <a:lnTo>
                    <a:pt x="356615" y="1709928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FF5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87567" y="2350007"/>
              <a:ext cx="368935" cy="1813560"/>
            </a:xfrm>
            <a:custGeom>
              <a:avLst/>
              <a:gdLst/>
              <a:ahLst/>
              <a:cxnLst/>
              <a:rect l="l" t="t" r="r" b="b"/>
              <a:pathLst>
                <a:path w="368935" h="1813560">
                  <a:moveTo>
                    <a:pt x="76200" y="0"/>
                  </a:moveTo>
                  <a:lnTo>
                    <a:pt x="73152" y="0"/>
                  </a:lnTo>
                  <a:lnTo>
                    <a:pt x="70104" y="3047"/>
                  </a:lnTo>
                  <a:lnTo>
                    <a:pt x="0" y="121919"/>
                  </a:lnTo>
                  <a:lnTo>
                    <a:pt x="0" y="124967"/>
                  </a:lnTo>
                  <a:lnTo>
                    <a:pt x="295656" y="1807464"/>
                  </a:lnTo>
                  <a:lnTo>
                    <a:pt x="295656" y="1810512"/>
                  </a:lnTo>
                  <a:lnTo>
                    <a:pt x="298704" y="1813559"/>
                  </a:lnTo>
                  <a:lnTo>
                    <a:pt x="304800" y="1813559"/>
                  </a:lnTo>
                  <a:lnTo>
                    <a:pt x="307848" y="1810512"/>
                  </a:lnTo>
                  <a:lnTo>
                    <a:pt x="309880" y="1807464"/>
                  </a:lnTo>
                  <a:lnTo>
                    <a:pt x="307848" y="1807464"/>
                  </a:lnTo>
                  <a:lnTo>
                    <a:pt x="295656" y="1804415"/>
                  </a:lnTo>
                  <a:lnTo>
                    <a:pt x="304817" y="1790216"/>
                  </a:lnTo>
                  <a:lnTo>
                    <a:pt x="12727" y="128015"/>
                  </a:lnTo>
                  <a:lnTo>
                    <a:pt x="12192" y="128015"/>
                  </a:lnTo>
                  <a:lnTo>
                    <a:pt x="12192" y="124967"/>
                  </a:lnTo>
                  <a:lnTo>
                    <a:pt x="13989" y="124967"/>
                  </a:lnTo>
                  <a:lnTo>
                    <a:pt x="72805" y="25236"/>
                  </a:lnTo>
                  <a:lnTo>
                    <a:pt x="70104" y="9143"/>
                  </a:lnTo>
                  <a:lnTo>
                    <a:pt x="70104" y="6095"/>
                  </a:lnTo>
                  <a:lnTo>
                    <a:pt x="76200" y="0"/>
                  </a:lnTo>
                  <a:close/>
                </a:path>
                <a:path w="368935" h="1813560">
                  <a:moveTo>
                    <a:pt x="304817" y="1790216"/>
                  </a:moveTo>
                  <a:lnTo>
                    <a:pt x="295656" y="1804415"/>
                  </a:lnTo>
                  <a:lnTo>
                    <a:pt x="307848" y="1807464"/>
                  </a:lnTo>
                  <a:lnTo>
                    <a:pt x="304817" y="1790216"/>
                  </a:lnTo>
                  <a:close/>
                </a:path>
                <a:path w="368935" h="1813560">
                  <a:moveTo>
                    <a:pt x="355804" y="1711186"/>
                  </a:moveTo>
                  <a:lnTo>
                    <a:pt x="304817" y="1790216"/>
                  </a:lnTo>
                  <a:lnTo>
                    <a:pt x="307848" y="1807464"/>
                  </a:lnTo>
                  <a:lnTo>
                    <a:pt x="309880" y="1807464"/>
                  </a:lnTo>
                  <a:lnTo>
                    <a:pt x="368808" y="1719071"/>
                  </a:lnTo>
                  <a:lnTo>
                    <a:pt x="368808" y="1716024"/>
                  </a:lnTo>
                  <a:lnTo>
                    <a:pt x="356616" y="1716024"/>
                  </a:lnTo>
                  <a:lnTo>
                    <a:pt x="355804" y="1711186"/>
                  </a:lnTo>
                  <a:close/>
                </a:path>
                <a:path w="368935" h="1813560">
                  <a:moveTo>
                    <a:pt x="356616" y="1709927"/>
                  </a:moveTo>
                  <a:lnTo>
                    <a:pt x="355804" y="1711186"/>
                  </a:lnTo>
                  <a:lnTo>
                    <a:pt x="356616" y="1716024"/>
                  </a:lnTo>
                  <a:lnTo>
                    <a:pt x="356616" y="1709927"/>
                  </a:lnTo>
                  <a:close/>
                </a:path>
                <a:path w="368935" h="1813560">
                  <a:moveTo>
                    <a:pt x="368296" y="1709927"/>
                  </a:moveTo>
                  <a:lnTo>
                    <a:pt x="356616" y="1709927"/>
                  </a:lnTo>
                  <a:lnTo>
                    <a:pt x="356616" y="1716024"/>
                  </a:lnTo>
                  <a:lnTo>
                    <a:pt x="368808" y="1716024"/>
                  </a:lnTo>
                  <a:lnTo>
                    <a:pt x="368808" y="1712976"/>
                  </a:lnTo>
                  <a:lnTo>
                    <a:pt x="368296" y="1709927"/>
                  </a:lnTo>
                  <a:close/>
                </a:path>
                <a:path w="368935" h="1813560">
                  <a:moveTo>
                    <a:pt x="82296" y="6095"/>
                  </a:moveTo>
                  <a:lnTo>
                    <a:pt x="82296" y="9143"/>
                  </a:lnTo>
                  <a:lnTo>
                    <a:pt x="72805" y="25236"/>
                  </a:lnTo>
                  <a:lnTo>
                    <a:pt x="355804" y="1711186"/>
                  </a:lnTo>
                  <a:lnTo>
                    <a:pt x="356616" y="1709927"/>
                  </a:lnTo>
                  <a:lnTo>
                    <a:pt x="368296" y="1709927"/>
                  </a:lnTo>
                  <a:lnTo>
                    <a:pt x="82296" y="6095"/>
                  </a:lnTo>
                  <a:close/>
                </a:path>
                <a:path w="368935" h="1813560">
                  <a:moveTo>
                    <a:pt x="12192" y="124967"/>
                  </a:moveTo>
                  <a:lnTo>
                    <a:pt x="12192" y="128015"/>
                  </a:lnTo>
                  <a:lnTo>
                    <a:pt x="12604" y="127316"/>
                  </a:lnTo>
                  <a:lnTo>
                    <a:pt x="12192" y="124967"/>
                  </a:lnTo>
                  <a:close/>
                </a:path>
                <a:path w="368935" h="1813560">
                  <a:moveTo>
                    <a:pt x="12604" y="127316"/>
                  </a:moveTo>
                  <a:lnTo>
                    <a:pt x="12192" y="128015"/>
                  </a:lnTo>
                  <a:lnTo>
                    <a:pt x="12727" y="128015"/>
                  </a:lnTo>
                  <a:lnTo>
                    <a:pt x="12604" y="127316"/>
                  </a:lnTo>
                  <a:close/>
                </a:path>
                <a:path w="368935" h="1813560">
                  <a:moveTo>
                    <a:pt x="13989" y="124967"/>
                  </a:moveTo>
                  <a:lnTo>
                    <a:pt x="12192" y="124967"/>
                  </a:lnTo>
                  <a:lnTo>
                    <a:pt x="12604" y="127316"/>
                  </a:lnTo>
                  <a:lnTo>
                    <a:pt x="13989" y="124967"/>
                  </a:lnTo>
                  <a:close/>
                </a:path>
                <a:path w="368935" h="1813560">
                  <a:moveTo>
                    <a:pt x="76200" y="0"/>
                  </a:moveTo>
                  <a:lnTo>
                    <a:pt x="70104" y="6095"/>
                  </a:lnTo>
                  <a:lnTo>
                    <a:pt x="70104" y="9143"/>
                  </a:lnTo>
                  <a:lnTo>
                    <a:pt x="72805" y="25236"/>
                  </a:lnTo>
                  <a:lnTo>
                    <a:pt x="82296" y="9143"/>
                  </a:lnTo>
                  <a:lnTo>
                    <a:pt x="82296" y="3047"/>
                  </a:lnTo>
                  <a:lnTo>
                    <a:pt x="79248" y="3047"/>
                  </a:lnTo>
                  <a:lnTo>
                    <a:pt x="76200" y="0"/>
                  </a:lnTo>
                  <a:close/>
                </a:path>
                <a:path w="368935" h="1813560">
                  <a:moveTo>
                    <a:pt x="79248" y="0"/>
                  </a:moveTo>
                  <a:lnTo>
                    <a:pt x="76200" y="0"/>
                  </a:lnTo>
                  <a:lnTo>
                    <a:pt x="79248" y="3047"/>
                  </a:lnTo>
                  <a:lnTo>
                    <a:pt x="82296" y="3047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02807" y="4062983"/>
              <a:ext cx="347980" cy="1804670"/>
            </a:xfrm>
            <a:custGeom>
              <a:avLst/>
              <a:gdLst/>
              <a:ahLst/>
              <a:cxnLst/>
              <a:rect l="l" t="t" r="r" b="b"/>
              <a:pathLst>
                <a:path w="347979" h="1804670">
                  <a:moveTo>
                    <a:pt x="347471" y="0"/>
                  </a:moveTo>
                  <a:lnTo>
                    <a:pt x="286512" y="94487"/>
                  </a:lnTo>
                  <a:lnTo>
                    <a:pt x="0" y="1804415"/>
                  </a:lnTo>
                  <a:lnTo>
                    <a:pt x="67055" y="1691639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FF7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96711" y="4056887"/>
              <a:ext cx="363220" cy="1819910"/>
            </a:xfrm>
            <a:custGeom>
              <a:avLst/>
              <a:gdLst/>
              <a:ahLst/>
              <a:cxnLst/>
              <a:rect l="l" t="t" r="r" b="b"/>
              <a:pathLst>
                <a:path w="363220" h="1819910">
                  <a:moveTo>
                    <a:pt x="471" y="1807699"/>
                  </a:moveTo>
                  <a:lnTo>
                    <a:pt x="0" y="1810512"/>
                  </a:lnTo>
                  <a:lnTo>
                    <a:pt x="0" y="1816608"/>
                  </a:lnTo>
                  <a:lnTo>
                    <a:pt x="3048" y="1816608"/>
                  </a:lnTo>
                  <a:lnTo>
                    <a:pt x="6096" y="1819656"/>
                  </a:lnTo>
                  <a:lnTo>
                    <a:pt x="12191" y="1813560"/>
                  </a:lnTo>
                  <a:lnTo>
                    <a:pt x="471" y="1807699"/>
                  </a:lnTo>
                  <a:close/>
                </a:path>
                <a:path w="363220" h="1819910">
                  <a:moveTo>
                    <a:pt x="18382" y="1776547"/>
                  </a:moveTo>
                  <a:lnTo>
                    <a:pt x="711" y="1806268"/>
                  </a:lnTo>
                  <a:lnTo>
                    <a:pt x="471" y="1807699"/>
                  </a:lnTo>
                  <a:lnTo>
                    <a:pt x="12191" y="1813560"/>
                  </a:lnTo>
                  <a:lnTo>
                    <a:pt x="18382" y="1776547"/>
                  </a:lnTo>
                  <a:close/>
                </a:path>
                <a:path w="363220" h="1819910">
                  <a:moveTo>
                    <a:pt x="67055" y="1694688"/>
                  </a:moveTo>
                  <a:lnTo>
                    <a:pt x="18382" y="1776547"/>
                  </a:lnTo>
                  <a:lnTo>
                    <a:pt x="12191" y="1813560"/>
                  </a:lnTo>
                  <a:lnTo>
                    <a:pt x="76200" y="1703832"/>
                  </a:lnTo>
                  <a:lnTo>
                    <a:pt x="79248" y="1700784"/>
                  </a:lnTo>
                  <a:lnTo>
                    <a:pt x="79752" y="1697736"/>
                  </a:lnTo>
                  <a:lnTo>
                    <a:pt x="67055" y="1697736"/>
                  </a:lnTo>
                  <a:lnTo>
                    <a:pt x="67055" y="1694688"/>
                  </a:lnTo>
                  <a:close/>
                </a:path>
                <a:path w="363220" h="1819910">
                  <a:moveTo>
                    <a:pt x="711" y="1806268"/>
                  </a:moveTo>
                  <a:lnTo>
                    <a:pt x="0" y="1807464"/>
                  </a:lnTo>
                  <a:lnTo>
                    <a:pt x="471" y="1807699"/>
                  </a:lnTo>
                  <a:lnTo>
                    <a:pt x="711" y="1806268"/>
                  </a:lnTo>
                  <a:close/>
                </a:path>
                <a:path w="363220" h="1819910">
                  <a:moveTo>
                    <a:pt x="347153" y="8017"/>
                  </a:moveTo>
                  <a:lnTo>
                    <a:pt x="286512" y="97536"/>
                  </a:lnTo>
                  <a:lnTo>
                    <a:pt x="286512" y="100584"/>
                  </a:lnTo>
                  <a:lnTo>
                    <a:pt x="711" y="1806268"/>
                  </a:lnTo>
                  <a:lnTo>
                    <a:pt x="18382" y="1776547"/>
                  </a:lnTo>
                  <a:lnTo>
                    <a:pt x="298703" y="100584"/>
                  </a:lnTo>
                  <a:lnTo>
                    <a:pt x="300670" y="100584"/>
                  </a:lnTo>
                  <a:lnTo>
                    <a:pt x="342576" y="35629"/>
                  </a:lnTo>
                  <a:lnTo>
                    <a:pt x="347153" y="8017"/>
                  </a:lnTo>
                  <a:close/>
                </a:path>
                <a:path w="363220" h="1819910">
                  <a:moveTo>
                    <a:pt x="358985" y="10195"/>
                  </a:moveTo>
                  <a:lnTo>
                    <a:pt x="342576" y="35629"/>
                  </a:lnTo>
                  <a:lnTo>
                    <a:pt x="67055" y="1697736"/>
                  </a:lnTo>
                  <a:lnTo>
                    <a:pt x="79752" y="1697736"/>
                  </a:lnTo>
                  <a:lnTo>
                    <a:pt x="358985" y="10195"/>
                  </a:lnTo>
                  <a:close/>
                </a:path>
                <a:path w="363220" h="1819910">
                  <a:moveTo>
                    <a:pt x="300670" y="100584"/>
                  </a:moveTo>
                  <a:lnTo>
                    <a:pt x="298703" y="100584"/>
                  </a:lnTo>
                  <a:lnTo>
                    <a:pt x="298703" y="103632"/>
                  </a:lnTo>
                  <a:lnTo>
                    <a:pt x="300670" y="100584"/>
                  </a:lnTo>
                  <a:close/>
                </a:path>
                <a:path w="363220" h="1819910">
                  <a:moveTo>
                    <a:pt x="359663" y="0"/>
                  </a:moveTo>
                  <a:lnTo>
                    <a:pt x="353567" y="0"/>
                  </a:lnTo>
                  <a:lnTo>
                    <a:pt x="350520" y="1524"/>
                  </a:lnTo>
                  <a:lnTo>
                    <a:pt x="350520" y="3048"/>
                  </a:lnTo>
                  <a:lnTo>
                    <a:pt x="347153" y="8017"/>
                  </a:lnTo>
                  <a:lnTo>
                    <a:pt x="342576" y="35629"/>
                  </a:lnTo>
                  <a:lnTo>
                    <a:pt x="358985" y="10195"/>
                  </a:lnTo>
                  <a:lnTo>
                    <a:pt x="359663" y="6096"/>
                  </a:lnTo>
                  <a:lnTo>
                    <a:pt x="361188" y="4572"/>
                  </a:lnTo>
                  <a:lnTo>
                    <a:pt x="359663" y="3048"/>
                  </a:lnTo>
                  <a:lnTo>
                    <a:pt x="359663" y="0"/>
                  </a:lnTo>
                  <a:close/>
                </a:path>
                <a:path w="363220" h="1819910">
                  <a:moveTo>
                    <a:pt x="361188" y="4572"/>
                  </a:moveTo>
                  <a:lnTo>
                    <a:pt x="359663" y="6096"/>
                  </a:lnTo>
                  <a:lnTo>
                    <a:pt x="358985" y="10195"/>
                  </a:lnTo>
                  <a:lnTo>
                    <a:pt x="359663" y="9144"/>
                  </a:lnTo>
                  <a:lnTo>
                    <a:pt x="362712" y="6096"/>
                  </a:lnTo>
                  <a:lnTo>
                    <a:pt x="361188" y="4572"/>
                  </a:lnTo>
                  <a:close/>
                </a:path>
                <a:path w="363220" h="1819910">
                  <a:moveTo>
                    <a:pt x="350520" y="1524"/>
                  </a:moveTo>
                  <a:lnTo>
                    <a:pt x="347472" y="3048"/>
                  </a:lnTo>
                  <a:lnTo>
                    <a:pt x="347472" y="6096"/>
                  </a:lnTo>
                  <a:lnTo>
                    <a:pt x="347153" y="8017"/>
                  </a:lnTo>
                  <a:lnTo>
                    <a:pt x="350520" y="3048"/>
                  </a:lnTo>
                  <a:lnTo>
                    <a:pt x="350520" y="1524"/>
                  </a:lnTo>
                  <a:close/>
                </a:path>
                <a:path w="363220" h="1819910">
                  <a:moveTo>
                    <a:pt x="359663" y="0"/>
                  </a:moveTo>
                  <a:lnTo>
                    <a:pt x="359663" y="3048"/>
                  </a:lnTo>
                  <a:lnTo>
                    <a:pt x="361188" y="4572"/>
                  </a:lnTo>
                  <a:lnTo>
                    <a:pt x="362712" y="3048"/>
                  </a:lnTo>
                  <a:lnTo>
                    <a:pt x="359663" y="0"/>
                  </a:lnTo>
                  <a:close/>
                </a:path>
                <a:path w="363220" h="1819910">
                  <a:moveTo>
                    <a:pt x="353567" y="0"/>
                  </a:moveTo>
                  <a:lnTo>
                    <a:pt x="350520" y="0"/>
                  </a:lnTo>
                  <a:lnTo>
                    <a:pt x="350520" y="1524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28615" y="2474975"/>
              <a:ext cx="1061085" cy="3392804"/>
            </a:xfrm>
            <a:custGeom>
              <a:avLst/>
              <a:gdLst/>
              <a:ahLst/>
              <a:cxnLst/>
              <a:rect l="l" t="t" r="r" b="b"/>
              <a:pathLst>
                <a:path w="1061085" h="3392804">
                  <a:moveTo>
                    <a:pt x="765048" y="0"/>
                  </a:moveTo>
                  <a:lnTo>
                    <a:pt x="0" y="0"/>
                  </a:lnTo>
                  <a:lnTo>
                    <a:pt x="286512" y="1691639"/>
                  </a:lnTo>
                  <a:lnTo>
                    <a:pt x="0" y="3392424"/>
                  </a:lnTo>
                  <a:lnTo>
                    <a:pt x="774192" y="3392424"/>
                  </a:lnTo>
                  <a:lnTo>
                    <a:pt x="1060704" y="1682496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DF1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22519" y="2468879"/>
              <a:ext cx="1073150" cy="3404870"/>
            </a:xfrm>
            <a:custGeom>
              <a:avLst/>
              <a:gdLst/>
              <a:ahLst/>
              <a:cxnLst/>
              <a:rect l="l" t="t" r="r" b="b"/>
              <a:pathLst>
                <a:path w="1073150" h="3404870">
                  <a:moveTo>
                    <a:pt x="768095" y="0"/>
                  </a:moveTo>
                  <a:lnTo>
                    <a:pt x="3047" y="0"/>
                  </a:lnTo>
                  <a:lnTo>
                    <a:pt x="3047" y="3048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286512" y="1697736"/>
                  </a:lnTo>
                  <a:lnTo>
                    <a:pt x="0" y="3398520"/>
                  </a:lnTo>
                  <a:lnTo>
                    <a:pt x="0" y="3401568"/>
                  </a:lnTo>
                  <a:lnTo>
                    <a:pt x="3047" y="3404616"/>
                  </a:lnTo>
                  <a:lnTo>
                    <a:pt x="786383" y="3404616"/>
                  </a:lnTo>
                  <a:lnTo>
                    <a:pt x="786383" y="3401568"/>
                  </a:lnTo>
                  <a:lnTo>
                    <a:pt x="12191" y="3401568"/>
                  </a:lnTo>
                  <a:lnTo>
                    <a:pt x="6095" y="3392424"/>
                  </a:lnTo>
                  <a:lnTo>
                    <a:pt x="13729" y="3392424"/>
                  </a:lnTo>
                  <a:lnTo>
                    <a:pt x="298703" y="1697736"/>
                  </a:lnTo>
                  <a:lnTo>
                    <a:pt x="13224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765047" y="6096"/>
                  </a:lnTo>
                  <a:lnTo>
                    <a:pt x="765047" y="3048"/>
                  </a:lnTo>
                  <a:lnTo>
                    <a:pt x="768095" y="0"/>
                  </a:lnTo>
                  <a:close/>
                </a:path>
                <a:path w="1073150" h="3404870">
                  <a:moveTo>
                    <a:pt x="13729" y="3392424"/>
                  </a:moveTo>
                  <a:lnTo>
                    <a:pt x="6095" y="3392424"/>
                  </a:lnTo>
                  <a:lnTo>
                    <a:pt x="12191" y="3401568"/>
                  </a:lnTo>
                  <a:lnTo>
                    <a:pt x="13729" y="3392424"/>
                  </a:lnTo>
                  <a:close/>
                </a:path>
                <a:path w="1073150" h="3404870">
                  <a:moveTo>
                    <a:pt x="775213" y="3392424"/>
                  </a:moveTo>
                  <a:lnTo>
                    <a:pt x="13729" y="3392424"/>
                  </a:lnTo>
                  <a:lnTo>
                    <a:pt x="12191" y="3401568"/>
                  </a:lnTo>
                  <a:lnTo>
                    <a:pt x="786383" y="3401568"/>
                  </a:lnTo>
                  <a:lnTo>
                    <a:pt x="786893" y="3398520"/>
                  </a:lnTo>
                  <a:lnTo>
                    <a:pt x="774191" y="3398520"/>
                  </a:lnTo>
                  <a:lnTo>
                    <a:pt x="775213" y="3392424"/>
                  </a:lnTo>
                  <a:close/>
                </a:path>
                <a:path w="1073150" h="3404870">
                  <a:moveTo>
                    <a:pt x="774191" y="0"/>
                  </a:moveTo>
                  <a:lnTo>
                    <a:pt x="768095" y="0"/>
                  </a:lnTo>
                  <a:lnTo>
                    <a:pt x="765047" y="3048"/>
                  </a:lnTo>
                  <a:lnTo>
                    <a:pt x="765047" y="6096"/>
                  </a:lnTo>
                  <a:lnTo>
                    <a:pt x="1060703" y="1688592"/>
                  </a:lnTo>
                  <a:lnTo>
                    <a:pt x="774191" y="3398520"/>
                  </a:lnTo>
                  <a:lnTo>
                    <a:pt x="780288" y="3392424"/>
                  </a:lnTo>
                  <a:lnTo>
                    <a:pt x="787913" y="3392424"/>
                  </a:lnTo>
                  <a:lnTo>
                    <a:pt x="1072895" y="1688592"/>
                  </a:lnTo>
                  <a:lnTo>
                    <a:pt x="778311" y="12192"/>
                  </a:lnTo>
                  <a:lnTo>
                    <a:pt x="774191" y="12192"/>
                  </a:lnTo>
                  <a:lnTo>
                    <a:pt x="777239" y="9144"/>
                  </a:lnTo>
                  <a:lnTo>
                    <a:pt x="777239" y="3048"/>
                  </a:lnTo>
                  <a:lnTo>
                    <a:pt x="774191" y="0"/>
                  </a:lnTo>
                  <a:close/>
                </a:path>
                <a:path w="1073150" h="3404870">
                  <a:moveTo>
                    <a:pt x="787913" y="3392424"/>
                  </a:moveTo>
                  <a:lnTo>
                    <a:pt x="780288" y="3392424"/>
                  </a:lnTo>
                  <a:lnTo>
                    <a:pt x="774191" y="3398520"/>
                  </a:lnTo>
                  <a:lnTo>
                    <a:pt x="786893" y="3398520"/>
                  </a:lnTo>
                  <a:lnTo>
                    <a:pt x="787913" y="3392424"/>
                  </a:lnTo>
                  <a:close/>
                </a:path>
                <a:path w="1073150" h="3404870">
                  <a:moveTo>
                    <a:pt x="12191" y="6096"/>
                  </a:moveTo>
                  <a:lnTo>
                    <a:pt x="6095" y="12192"/>
                  </a:lnTo>
                  <a:lnTo>
                    <a:pt x="13224" y="12192"/>
                  </a:lnTo>
                  <a:lnTo>
                    <a:pt x="12191" y="6096"/>
                  </a:lnTo>
                  <a:close/>
                </a:path>
                <a:path w="1073150" h="3404870">
                  <a:moveTo>
                    <a:pt x="765047" y="6096"/>
                  </a:moveTo>
                  <a:lnTo>
                    <a:pt x="12191" y="6096"/>
                  </a:lnTo>
                  <a:lnTo>
                    <a:pt x="13224" y="12192"/>
                  </a:lnTo>
                  <a:lnTo>
                    <a:pt x="766119" y="12192"/>
                  </a:lnTo>
                  <a:lnTo>
                    <a:pt x="765047" y="6096"/>
                  </a:lnTo>
                  <a:close/>
                </a:path>
                <a:path w="1073150" h="3404870">
                  <a:moveTo>
                    <a:pt x="777239" y="6096"/>
                  </a:moveTo>
                  <a:lnTo>
                    <a:pt x="777239" y="9144"/>
                  </a:lnTo>
                  <a:lnTo>
                    <a:pt x="774191" y="12192"/>
                  </a:lnTo>
                  <a:lnTo>
                    <a:pt x="778311" y="12192"/>
                  </a:lnTo>
                  <a:lnTo>
                    <a:pt x="77723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67399" y="2356103"/>
              <a:ext cx="835660" cy="119380"/>
            </a:xfrm>
            <a:custGeom>
              <a:avLst/>
              <a:gdLst/>
              <a:ahLst/>
              <a:cxnLst/>
              <a:rect l="l" t="t" r="r" b="b"/>
              <a:pathLst>
                <a:path w="835659" h="119380">
                  <a:moveTo>
                    <a:pt x="835151" y="0"/>
                  </a:moveTo>
                  <a:lnTo>
                    <a:pt x="73151" y="0"/>
                  </a:lnTo>
                  <a:lnTo>
                    <a:pt x="0" y="118872"/>
                  </a:lnTo>
                  <a:lnTo>
                    <a:pt x="768096" y="118872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61304" y="2350007"/>
              <a:ext cx="850900" cy="131445"/>
            </a:xfrm>
            <a:custGeom>
              <a:avLst/>
              <a:gdLst/>
              <a:ahLst/>
              <a:cxnLst/>
              <a:rect l="l" t="t" r="r" b="b"/>
              <a:pathLst>
                <a:path w="850900" h="131444">
                  <a:moveTo>
                    <a:pt x="844296" y="0"/>
                  </a:moveTo>
                  <a:lnTo>
                    <a:pt x="79248" y="0"/>
                  </a:lnTo>
                  <a:lnTo>
                    <a:pt x="76200" y="3047"/>
                  </a:lnTo>
                  <a:lnTo>
                    <a:pt x="3048" y="121919"/>
                  </a:lnTo>
                  <a:lnTo>
                    <a:pt x="0" y="124967"/>
                  </a:lnTo>
                  <a:lnTo>
                    <a:pt x="3048" y="128015"/>
                  </a:lnTo>
                  <a:lnTo>
                    <a:pt x="3048" y="131063"/>
                  </a:lnTo>
                  <a:lnTo>
                    <a:pt x="768096" y="131063"/>
                  </a:lnTo>
                  <a:lnTo>
                    <a:pt x="765048" y="128015"/>
                  </a:lnTo>
                  <a:lnTo>
                    <a:pt x="12192" y="128015"/>
                  </a:lnTo>
                  <a:lnTo>
                    <a:pt x="6096" y="118871"/>
                  </a:lnTo>
                  <a:lnTo>
                    <a:pt x="17819" y="118871"/>
                  </a:lnTo>
                  <a:lnTo>
                    <a:pt x="83468" y="12191"/>
                  </a:lnTo>
                  <a:lnTo>
                    <a:pt x="79248" y="12191"/>
                  </a:lnTo>
                  <a:lnTo>
                    <a:pt x="85344" y="9143"/>
                  </a:lnTo>
                  <a:lnTo>
                    <a:pt x="834604" y="9143"/>
                  </a:lnTo>
                  <a:lnTo>
                    <a:pt x="838200" y="3047"/>
                  </a:lnTo>
                  <a:lnTo>
                    <a:pt x="847344" y="3047"/>
                  </a:lnTo>
                  <a:lnTo>
                    <a:pt x="844296" y="0"/>
                  </a:lnTo>
                  <a:close/>
                </a:path>
                <a:path w="850900" h="131444">
                  <a:moveTo>
                    <a:pt x="838200" y="3047"/>
                  </a:moveTo>
                  <a:lnTo>
                    <a:pt x="768096" y="121919"/>
                  </a:lnTo>
                  <a:lnTo>
                    <a:pt x="765048" y="124967"/>
                  </a:lnTo>
                  <a:lnTo>
                    <a:pt x="765048" y="128015"/>
                  </a:lnTo>
                  <a:lnTo>
                    <a:pt x="768096" y="131063"/>
                  </a:lnTo>
                  <a:lnTo>
                    <a:pt x="777240" y="131063"/>
                  </a:lnTo>
                  <a:lnTo>
                    <a:pt x="777240" y="128015"/>
                  </a:lnTo>
                  <a:lnTo>
                    <a:pt x="780288" y="122847"/>
                  </a:lnTo>
                  <a:lnTo>
                    <a:pt x="780288" y="121919"/>
                  </a:lnTo>
                  <a:lnTo>
                    <a:pt x="777240" y="118871"/>
                  </a:lnTo>
                  <a:lnTo>
                    <a:pt x="782632" y="118871"/>
                  </a:lnTo>
                  <a:lnTo>
                    <a:pt x="845546" y="12191"/>
                  </a:lnTo>
                  <a:lnTo>
                    <a:pt x="841248" y="12191"/>
                  </a:lnTo>
                  <a:lnTo>
                    <a:pt x="838200" y="3047"/>
                  </a:lnTo>
                  <a:close/>
                </a:path>
                <a:path w="850900" h="131444">
                  <a:moveTo>
                    <a:pt x="780288" y="122847"/>
                  </a:moveTo>
                  <a:lnTo>
                    <a:pt x="777240" y="128015"/>
                  </a:lnTo>
                  <a:lnTo>
                    <a:pt x="777240" y="131063"/>
                  </a:lnTo>
                  <a:lnTo>
                    <a:pt x="780288" y="128015"/>
                  </a:lnTo>
                  <a:lnTo>
                    <a:pt x="780288" y="122847"/>
                  </a:lnTo>
                  <a:close/>
                </a:path>
                <a:path w="850900" h="131444">
                  <a:moveTo>
                    <a:pt x="17819" y="118871"/>
                  </a:moveTo>
                  <a:lnTo>
                    <a:pt x="6096" y="118871"/>
                  </a:lnTo>
                  <a:lnTo>
                    <a:pt x="12192" y="128015"/>
                  </a:lnTo>
                  <a:lnTo>
                    <a:pt x="17819" y="118871"/>
                  </a:lnTo>
                  <a:close/>
                </a:path>
                <a:path w="850900" h="131444">
                  <a:moveTo>
                    <a:pt x="769893" y="118871"/>
                  </a:moveTo>
                  <a:lnTo>
                    <a:pt x="17819" y="118871"/>
                  </a:lnTo>
                  <a:lnTo>
                    <a:pt x="12192" y="128015"/>
                  </a:lnTo>
                  <a:lnTo>
                    <a:pt x="765048" y="128015"/>
                  </a:lnTo>
                  <a:lnTo>
                    <a:pt x="765048" y="124967"/>
                  </a:lnTo>
                  <a:lnTo>
                    <a:pt x="768096" y="121919"/>
                  </a:lnTo>
                  <a:lnTo>
                    <a:pt x="769893" y="118871"/>
                  </a:lnTo>
                  <a:close/>
                </a:path>
                <a:path w="850900" h="131444">
                  <a:moveTo>
                    <a:pt x="782632" y="118871"/>
                  </a:moveTo>
                  <a:lnTo>
                    <a:pt x="777240" y="118871"/>
                  </a:lnTo>
                  <a:lnTo>
                    <a:pt x="780288" y="121919"/>
                  </a:lnTo>
                  <a:lnTo>
                    <a:pt x="780288" y="122847"/>
                  </a:lnTo>
                  <a:lnTo>
                    <a:pt x="782632" y="118871"/>
                  </a:lnTo>
                  <a:close/>
                </a:path>
                <a:path w="850900" h="131444">
                  <a:moveTo>
                    <a:pt x="85344" y="9143"/>
                  </a:moveTo>
                  <a:lnTo>
                    <a:pt x="79248" y="12191"/>
                  </a:lnTo>
                  <a:lnTo>
                    <a:pt x="83468" y="12191"/>
                  </a:lnTo>
                  <a:lnTo>
                    <a:pt x="85344" y="9143"/>
                  </a:lnTo>
                  <a:close/>
                </a:path>
                <a:path w="850900" h="131444">
                  <a:moveTo>
                    <a:pt x="834604" y="9143"/>
                  </a:moveTo>
                  <a:lnTo>
                    <a:pt x="85344" y="9143"/>
                  </a:lnTo>
                  <a:lnTo>
                    <a:pt x="83468" y="12191"/>
                  </a:lnTo>
                  <a:lnTo>
                    <a:pt x="832807" y="12191"/>
                  </a:lnTo>
                  <a:lnTo>
                    <a:pt x="834604" y="9143"/>
                  </a:lnTo>
                  <a:close/>
                </a:path>
                <a:path w="850900" h="131444">
                  <a:moveTo>
                    <a:pt x="847344" y="3047"/>
                  </a:moveTo>
                  <a:lnTo>
                    <a:pt x="838200" y="3047"/>
                  </a:lnTo>
                  <a:lnTo>
                    <a:pt x="841248" y="12191"/>
                  </a:lnTo>
                  <a:lnTo>
                    <a:pt x="845546" y="12191"/>
                  </a:lnTo>
                  <a:lnTo>
                    <a:pt x="847344" y="9143"/>
                  </a:lnTo>
                  <a:lnTo>
                    <a:pt x="850392" y="9143"/>
                  </a:lnTo>
                  <a:lnTo>
                    <a:pt x="850392" y="6095"/>
                  </a:lnTo>
                  <a:lnTo>
                    <a:pt x="847344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2356103"/>
              <a:ext cx="353695" cy="1801495"/>
            </a:xfrm>
            <a:custGeom>
              <a:avLst/>
              <a:gdLst/>
              <a:ahLst/>
              <a:cxnLst/>
              <a:rect l="l" t="t" r="r" b="b"/>
              <a:pathLst>
                <a:path w="353695" h="1801495">
                  <a:moveTo>
                    <a:pt x="67055" y="0"/>
                  </a:moveTo>
                  <a:lnTo>
                    <a:pt x="0" y="118872"/>
                  </a:lnTo>
                  <a:lnTo>
                    <a:pt x="292607" y="1801368"/>
                  </a:lnTo>
                  <a:lnTo>
                    <a:pt x="353568" y="1709928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FF5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26351" y="2350007"/>
              <a:ext cx="368935" cy="1813560"/>
            </a:xfrm>
            <a:custGeom>
              <a:avLst/>
              <a:gdLst/>
              <a:ahLst/>
              <a:cxnLst/>
              <a:rect l="l" t="t" r="r" b="b"/>
              <a:pathLst>
                <a:path w="368934" h="1813560">
                  <a:moveTo>
                    <a:pt x="70103" y="8216"/>
                  </a:moveTo>
                  <a:lnTo>
                    <a:pt x="3048" y="121919"/>
                  </a:lnTo>
                  <a:lnTo>
                    <a:pt x="0" y="121919"/>
                  </a:lnTo>
                  <a:lnTo>
                    <a:pt x="0" y="124967"/>
                  </a:lnTo>
                  <a:lnTo>
                    <a:pt x="295655" y="1807464"/>
                  </a:lnTo>
                  <a:lnTo>
                    <a:pt x="295655" y="1810512"/>
                  </a:lnTo>
                  <a:lnTo>
                    <a:pt x="298703" y="1813559"/>
                  </a:lnTo>
                  <a:lnTo>
                    <a:pt x="307848" y="1813559"/>
                  </a:lnTo>
                  <a:lnTo>
                    <a:pt x="307848" y="1810512"/>
                  </a:lnTo>
                  <a:lnTo>
                    <a:pt x="309879" y="1807464"/>
                  </a:lnTo>
                  <a:lnTo>
                    <a:pt x="307848" y="1807464"/>
                  </a:lnTo>
                  <a:lnTo>
                    <a:pt x="298703" y="1804415"/>
                  </a:lnTo>
                  <a:lnTo>
                    <a:pt x="305413" y="1793468"/>
                  </a:lnTo>
                  <a:lnTo>
                    <a:pt x="15770" y="128015"/>
                  </a:lnTo>
                  <a:lnTo>
                    <a:pt x="12192" y="128015"/>
                  </a:lnTo>
                  <a:lnTo>
                    <a:pt x="72805" y="25236"/>
                  </a:lnTo>
                  <a:lnTo>
                    <a:pt x="70103" y="9143"/>
                  </a:lnTo>
                  <a:lnTo>
                    <a:pt x="70103" y="8216"/>
                  </a:lnTo>
                  <a:close/>
                </a:path>
                <a:path w="368934" h="1813560">
                  <a:moveTo>
                    <a:pt x="305413" y="1793468"/>
                  </a:moveTo>
                  <a:lnTo>
                    <a:pt x="298703" y="1804415"/>
                  </a:lnTo>
                  <a:lnTo>
                    <a:pt x="307848" y="1807464"/>
                  </a:lnTo>
                  <a:lnTo>
                    <a:pt x="305413" y="1793468"/>
                  </a:lnTo>
                  <a:close/>
                </a:path>
                <a:path w="368934" h="1813560">
                  <a:moveTo>
                    <a:pt x="355812" y="1711238"/>
                  </a:moveTo>
                  <a:lnTo>
                    <a:pt x="305413" y="1793468"/>
                  </a:lnTo>
                  <a:lnTo>
                    <a:pt x="307848" y="1807464"/>
                  </a:lnTo>
                  <a:lnTo>
                    <a:pt x="309879" y="1807464"/>
                  </a:lnTo>
                  <a:lnTo>
                    <a:pt x="368807" y="1719071"/>
                  </a:lnTo>
                  <a:lnTo>
                    <a:pt x="368807" y="1716024"/>
                  </a:lnTo>
                  <a:lnTo>
                    <a:pt x="356616" y="1716024"/>
                  </a:lnTo>
                  <a:lnTo>
                    <a:pt x="355812" y="1711238"/>
                  </a:lnTo>
                  <a:close/>
                </a:path>
                <a:path w="368934" h="1813560">
                  <a:moveTo>
                    <a:pt x="356616" y="1709927"/>
                  </a:moveTo>
                  <a:lnTo>
                    <a:pt x="355812" y="1711238"/>
                  </a:lnTo>
                  <a:lnTo>
                    <a:pt x="356616" y="1716024"/>
                  </a:lnTo>
                  <a:lnTo>
                    <a:pt x="356616" y="1709927"/>
                  </a:lnTo>
                  <a:close/>
                </a:path>
                <a:path w="368934" h="1813560">
                  <a:moveTo>
                    <a:pt x="368296" y="1709927"/>
                  </a:moveTo>
                  <a:lnTo>
                    <a:pt x="356616" y="1709927"/>
                  </a:lnTo>
                  <a:lnTo>
                    <a:pt x="356616" y="1716024"/>
                  </a:lnTo>
                  <a:lnTo>
                    <a:pt x="368807" y="1716024"/>
                  </a:lnTo>
                  <a:lnTo>
                    <a:pt x="368807" y="1712976"/>
                  </a:lnTo>
                  <a:lnTo>
                    <a:pt x="368296" y="1709927"/>
                  </a:lnTo>
                  <a:close/>
                </a:path>
                <a:path w="368934" h="1813560">
                  <a:moveTo>
                    <a:pt x="82734" y="8705"/>
                  </a:moveTo>
                  <a:lnTo>
                    <a:pt x="82296" y="9143"/>
                  </a:lnTo>
                  <a:lnTo>
                    <a:pt x="72805" y="25236"/>
                  </a:lnTo>
                  <a:lnTo>
                    <a:pt x="355812" y="1711238"/>
                  </a:lnTo>
                  <a:lnTo>
                    <a:pt x="356616" y="1709927"/>
                  </a:lnTo>
                  <a:lnTo>
                    <a:pt x="368296" y="1709927"/>
                  </a:lnTo>
                  <a:lnTo>
                    <a:pt x="82734" y="8705"/>
                  </a:lnTo>
                  <a:close/>
                </a:path>
                <a:path w="368934" h="1813560">
                  <a:moveTo>
                    <a:pt x="15240" y="124967"/>
                  </a:moveTo>
                  <a:lnTo>
                    <a:pt x="12192" y="128015"/>
                  </a:lnTo>
                  <a:lnTo>
                    <a:pt x="15770" y="128015"/>
                  </a:lnTo>
                  <a:lnTo>
                    <a:pt x="15240" y="124967"/>
                  </a:lnTo>
                  <a:close/>
                </a:path>
                <a:path w="368934" h="1813560">
                  <a:moveTo>
                    <a:pt x="79248" y="0"/>
                  </a:moveTo>
                  <a:lnTo>
                    <a:pt x="76200" y="0"/>
                  </a:lnTo>
                  <a:lnTo>
                    <a:pt x="79248" y="3048"/>
                  </a:lnTo>
                  <a:lnTo>
                    <a:pt x="73151" y="3048"/>
                  </a:lnTo>
                  <a:lnTo>
                    <a:pt x="70103" y="8216"/>
                  </a:lnTo>
                  <a:lnTo>
                    <a:pt x="70103" y="9143"/>
                  </a:lnTo>
                  <a:lnTo>
                    <a:pt x="72805" y="25236"/>
                  </a:lnTo>
                  <a:lnTo>
                    <a:pt x="82296" y="9143"/>
                  </a:lnTo>
                  <a:lnTo>
                    <a:pt x="82734" y="8705"/>
                  </a:lnTo>
                  <a:lnTo>
                    <a:pt x="82296" y="6095"/>
                  </a:lnTo>
                  <a:lnTo>
                    <a:pt x="82296" y="3048"/>
                  </a:lnTo>
                  <a:lnTo>
                    <a:pt x="79248" y="3048"/>
                  </a:lnTo>
                  <a:lnTo>
                    <a:pt x="76200" y="0"/>
                  </a:lnTo>
                  <a:lnTo>
                    <a:pt x="79248" y="0"/>
                  </a:lnTo>
                  <a:close/>
                </a:path>
                <a:path w="368934" h="1813560">
                  <a:moveTo>
                    <a:pt x="82296" y="3048"/>
                  </a:moveTo>
                  <a:lnTo>
                    <a:pt x="82296" y="6095"/>
                  </a:lnTo>
                  <a:lnTo>
                    <a:pt x="82734" y="8705"/>
                  </a:lnTo>
                  <a:lnTo>
                    <a:pt x="85344" y="6095"/>
                  </a:lnTo>
                  <a:lnTo>
                    <a:pt x="82296" y="3048"/>
                  </a:lnTo>
                  <a:close/>
                </a:path>
                <a:path w="368934" h="1813560">
                  <a:moveTo>
                    <a:pt x="73151" y="3048"/>
                  </a:moveTo>
                  <a:lnTo>
                    <a:pt x="70103" y="6095"/>
                  </a:lnTo>
                  <a:lnTo>
                    <a:pt x="70103" y="8216"/>
                  </a:lnTo>
                  <a:lnTo>
                    <a:pt x="73151" y="3048"/>
                  </a:lnTo>
                  <a:close/>
                </a:path>
                <a:path w="368934" h="1813560">
                  <a:moveTo>
                    <a:pt x="76200" y="0"/>
                  </a:moveTo>
                  <a:lnTo>
                    <a:pt x="73151" y="0"/>
                  </a:lnTo>
                  <a:lnTo>
                    <a:pt x="73151" y="304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1592" y="4062983"/>
              <a:ext cx="350520" cy="1804670"/>
            </a:xfrm>
            <a:custGeom>
              <a:avLst/>
              <a:gdLst/>
              <a:ahLst/>
              <a:cxnLst/>
              <a:rect l="l" t="t" r="r" b="b"/>
              <a:pathLst>
                <a:path w="350520" h="1804670">
                  <a:moveTo>
                    <a:pt x="350519" y="0"/>
                  </a:moveTo>
                  <a:lnTo>
                    <a:pt x="286511" y="94487"/>
                  </a:lnTo>
                  <a:lnTo>
                    <a:pt x="0" y="1804415"/>
                  </a:lnTo>
                  <a:lnTo>
                    <a:pt x="67055" y="1691639"/>
                  </a:lnTo>
                  <a:lnTo>
                    <a:pt x="350519" y="0"/>
                  </a:lnTo>
                  <a:close/>
                </a:path>
              </a:pathLst>
            </a:custGeom>
            <a:solidFill>
              <a:srgbClr val="FF7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35495" y="4056887"/>
              <a:ext cx="363220" cy="1819910"/>
            </a:xfrm>
            <a:custGeom>
              <a:avLst/>
              <a:gdLst/>
              <a:ahLst/>
              <a:cxnLst/>
              <a:rect l="l" t="t" r="r" b="b"/>
              <a:pathLst>
                <a:path w="363220" h="1819910">
                  <a:moveTo>
                    <a:pt x="471" y="1807699"/>
                  </a:moveTo>
                  <a:lnTo>
                    <a:pt x="0" y="1810512"/>
                  </a:lnTo>
                  <a:lnTo>
                    <a:pt x="0" y="1816608"/>
                  </a:lnTo>
                  <a:lnTo>
                    <a:pt x="3048" y="1816608"/>
                  </a:lnTo>
                  <a:lnTo>
                    <a:pt x="6096" y="1819656"/>
                  </a:lnTo>
                  <a:lnTo>
                    <a:pt x="12192" y="1813560"/>
                  </a:lnTo>
                  <a:lnTo>
                    <a:pt x="471" y="1807699"/>
                  </a:lnTo>
                  <a:close/>
                </a:path>
                <a:path w="363220" h="1819910">
                  <a:moveTo>
                    <a:pt x="18382" y="1776547"/>
                  </a:moveTo>
                  <a:lnTo>
                    <a:pt x="711" y="1806268"/>
                  </a:lnTo>
                  <a:lnTo>
                    <a:pt x="471" y="1807699"/>
                  </a:lnTo>
                  <a:lnTo>
                    <a:pt x="12192" y="1813560"/>
                  </a:lnTo>
                  <a:lnTo>
                    <a:pt x="18382" y="1776547"/>
                  </a:lnTo>
                  <a:close/>
                </a:path>
                <a:path w="363220" h="1819910">
                  <a:moveTo>
                    <a:pt x="67055" y="1694688"/>
                  </a:moveTo>
                  <a:lnTo>
                    <a:pt x="18382" y="1776547"/>
                  </a:lnTo>
                  <a:lnTo>
                    <a:pt x="12192" y="1813560"/>
                  </a:lnTo>
                  <a:lnTo>
                    <a:pt x="79248" y="1703832"/>
                  </a:lnTo>
                  <a:lnTo>
                    <a:pt x="79248" y="1700784"/>
                  </a:lnTo>
                  <a:lnTo>
                    <a:pt x="79757" y="1697736"/>
                  </a:lnTo>
                  <a:lnTo>
                    <a:pt x="67055" y="1697736"/>
                  </a:lnTo>
                  <a:lnTo>
                    <a:pt x="67055" y="1694688"/>
                  </a:lnTo>
                  <a:close/>
                </a:path>
                <a:path w="363220" h="1819910">
                  <a:moveTo>
                    <a:pt x="711" y="1806268"/>
                  </a:moveTo>
                  <a:lnTo>
                    <a:pt x="0" y="1807464"/>
                  </a:lnTo>
                  <a:lnTo>
                    <a:pt x="471" y="1807699"/>
                  </a:lnTo>
                  <a:lnTo>
                    <a:pt x="711" y="1806268"/>
                  </a:lnTo>
                  <a:close/>
                </a:path>
                <a:path w="363220" h="1819910">
                  <a:moveTo>
                    <a:pt x="350520" y="3048"/>
                  </a:moveTo>
                  <a:lnTo>
                    <a:pt x="289559" y="97536"/>
                  </a:lnTo>
                  <a:lnTo>
                    <a:pt x="286511" y="97536"/>
                  </a:lnTo>
                  <a:lnTo>
                    <a:pt x="286511" y="100584"/>
                  </a:lnTo>
                  <a:lnTo>
                    <a:pt x="711" y="1806268"/>
                  </a:lnTo>
                  <a:lnTo>
                    <a:pt x="18382" y="1776547"/>
                  </a:lnTo>
                  <a:lnTo>
                    <a:pt x="298703" y="100584"/>
                  </a:lnTo>
                  <a:lnTo>
                    <a:pt x="300670" y="100584"/>
                  </a:lnTo>
                  <a:lnTo>
                    <a:pt x="346621" y="29359"/>
                  </a:lnTo>
                  <a:lnTo>
                    <a:pt x="350520" y="6096"/>
                  </a:lnTo>
                  <a:lnTo>
                    <a:pt x="350520" y="3048"/>
                  </a:lnTo>
                  <a:close/>
                </a:path>
                <a:path w="363220" h="1819910">
                  <a:moveTo>
                    <a:pt x="362711" y="6096"/>
                  </a:moveTo>
                  <a:lnTo>
                    <a:pt x="359663" y="9144"/>
                  </a:lnTo>
                  <a:lnTo>
                    <a:pt x="346621" y="29359"/>
                  </a:lnTo>
                  <a:lnTo>
                    <a:pt x="67055" y="1697736"/>
                  </a:lnTo>
                  <a:lnTo>
                    <a:pt x="79757" y="1697736"/>
                  </a:lnTo>
                  <a:lnTo>
                    <a:pt x="362711" y="6096"/>
                  </a:lnTo>
                  <a:close/>
                </a:path>
                <a:path w="363220" h="1819910">
                  <a:moveTo>
                    <a:pt x="300670" y="100584"/>
                  </a:moveTo>
                  <a:lnTo>
                    <a:pt x="298703" y="100584"/>
                  </a:lnTo>
                  <a:lnTo>
                    <a:pt x="298703" y="103632"/>
                  </a:lnTo>
                  <a:lnTo>
                    <a:pt x="300670" y="100584"/>
                  </a:lnTo>
                  <a:close/>
                </a:path>
                <a:path w="363220" h="1819910">
                  <a:moveTo>
                    <a:pt x="359663" y="0"/>
                  </a:moveTo>
                  <a:lnTo>
                    <a:pt x="353568" y="0"/>
                  </a:lnTo>
                  <a:lnTo>
                    <a:pt x="350520" y="3048"/>
                  </a:lnTo>
                  <a:lnTo>
                    <a:pt x="350520" y="6096"/>
                  </a:lnTo>
                  <a:lnTo>
                    <a:pt x="346621" y="29359"/>
                  </a:lnTo>
                  <a:lnTo>
                    <a:pt x="359663" y="9144"/>
                  </a:lnTo>
                  <a:lnTo>
                    <a:pt x="362711" y="6096"/>
                  </a:lnTo>
                  <a:lnTo>
                    <a:pt x="362711" y="304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67399" y="2474975"/>
              <a:ext cx="1061085" cy="3392804"/>
            </a:xfrm>
            <a:custGeom>
              <a:avLst/>
              <a:gdLst/>
              <a:ahLst/>
              <a:cxnLst/>
              <a:rect l="l" t="t" r="r" b="b"/>
              <a:pathLst>
                <a:path w="1061084" h="3392804">
                  <a:moveTo>
                    <a:pt x="768096" y="0"/>
                  </a:moveTo>
                  <a:lnTo>
                    <a:pt x="0" y="0"/>
                  </a:lnTo>
                  <a:lnTo>
                    <a:pt x="289560" y="1691639"/>
                  </a:lnTo>
                  <a:lnTo>
                    <a:pt x="0" y="3392424"/>
                  </a:lnTo>
                  <a:lnTo>
                    <a:pt x="774192" y="3392424"/>
                  </a:lnTo>
                  <a:lnTo>
                    <a:pt x="1060703" y="1682496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DF1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61304" y="2468879"/>
              <a:ext cx="1073150" cy="3404870"/>
            </a:xfrm>
            <a:custGeom>
              <a:avLst/>
              <a:gdLst/>
              <a:ahLst/>
              <a:cxnLst/>
              <a:rect l="l" t="t" r="r" b="b"/>
              <a:pathLst>
                <a:path w="1073150" h="3404870">
                  <a:moveTo>
                    <a:pt x="768096" y="0"/>
                  </a:moveTo>
                  <a:lnTo>
                    <a:pt x="3048" y="0"/>
                  </a:lnTo>
                  <a:lnTo>
                    <a:pt x="3048" y="3048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289560" y="1697736"/>
                  </a:lnTo>
                  <a:lnTo>
                    <a:pt x="0" y="3398520"/>
                  </a:lnTo>
                  <a:lnTo>
                    <a:pt x="0" y="3401568"/>
                  </a:lnTo>
                  <a:lnTo>
                    <a:pt x="3048" y="3404616"/>
                  </a:lnTo>
                  <a:lnTo>
                    <a:pt x="786384" y="3404616"/>
                  </a:lnTo>
                  <a:lnTo>
                    <a:pt x="786384" y="3401568"/>
                  </a:lnTo>
                  <a:lnTo>
                    <a:pt x="15240" y="3401568"/>
                  </a:lnTo>
                  <a:lnTo>
                    <a:pt x="6096" y="3392424"/>
                  </a:lnTo>
                  <a:lnTo>
                    <a:pt x="16777" y="3392424"/>
                  </a:lnTo>
                  <a:lnTo>
                    <a:pt x="301751" y="1697736"/>
                  </a:lnTo>
                  <a:lnTo>
                    <a:pt x="16272" y="12192"/>
                  </a:lnTo>
                  <a:lnTo>
                    <a:pt x="6096" y="12192"/>
                  </a:lnTo>
                  <a:lnTo>
                    <a:pt x="15240" y="6096"/>
                  </a:lnTo>
                  <a:lnTo>
                    <a:pt x="765048" y="6096"/>
                  </a:lnTo>
                  <a:lnTo>
                    <a:pt x="765048" y="3048"/>
                  </a:lnTo>
                  <a:lnTo>
                    <a:pt x="768096" y="0"/>
                  </a:lnTo>
                  <a:close/>
                </a:path>
                <a:path w="1073150" h="3404870">
                  <a:moveTo>
                    <a:pt x="16777" y="3392424"/>
                  </a:moveTo>
                  <a:lnTo>
                    <a:pt x="6096" y="3392424"/>
                  </a:lnTo>
                  <a:lnTo>
                    <a:pt x="15240" y="3401568"/>
                  </a:lnTo>
                  <a:lnTo>
                    <a:pt x="16777" y="3392424"/>
                  </a:lnTo>
                  <a:close/>
                </a:path>
                <a:path w="1073150" h="3404870">
                  <a:moveTo>
                    <a:pt x="775213" y="3392424"/>
                  </a:moveTo>
                  <a:lnTo>
                    <a:pt x="16777" y="3392424"/>
                  </a:lnTo>
                  <a:lnTo>
                    <a:pt x="15240" y="3401568"/>
                  </a:lnTo>
                  <a:lnTo>
                    <a:pt x="786384" y="3401568"/>
                  </a:lnTo>
                  <a:lnTo>
                    <a:pt x="786893" y="3398520"/>
                  </a:lnTo>
                  <a:lnTo>
                    <a:pt x="774192" y="3398520"/>
                  </a:lnTo>
                  <a:lnTo>
                    <a:pt x="775213" y="3392424"/>
                  </a:lnTo>
                  <a:close/>
                </a:path>
                <a:path w="1073150" h="3404870">
                  <a:moveTo>
                    <a:pt x="774192" y="0"/>
                  </a:moveTo>
                  <a:lnTo>
                    <a:pt x="768096" y="0"/>
                  </a:lnTo>
                  <a:lnTo>
                    <a:pt x="765048" y="3048"/>
                  </a:lnTo>
                  <a:lnTo>
                    <a:pt x="765048" y="6096"/>
                  </a:lnTo>
                  <a:lnTo>
                    <a:pt x="1060703" y="1688592"/>
                  </a:lnTo>
                  <a:lnTo>
                    <a:pt x="774192" y="3398520"/>
                  </a:lnTo>
                  <a:lnTo>
                    <a:pt x="780288" y="3392424"/>
                  </a:lnTo>
                  <a:lnTo>
                    <a:pt x="787913" y="3392424"/>
                  </a:lnTo>
                  <a:lnTo>
                    <a:pt x="1072896" y="1688592"/>
                  </a:lnTo>
                  <a:lnTo>
                    <a:pt x="781348" y="12192"/>
                  </a:lnTo>
                  <a:lnTo>
                    <a:pt x="777240" y="12192"/>
                  </a:lnTo>
                  <a:lnTo>
                    <a:pt x="780288" y="9144"/>
                  </a:lnTo>
                  <a:lnTo>
                    <a:pt x="780288" y="6096"/>
                  </a:lnTo>
                  <a:lnTo>
                    <a:pt x="774192" y="0"/>
                  </a:lnTo>
                  <a:close/>
                </a:path>
                <a:path w="1073150" h="3404870">
                  <a:moveTo>
                    <a:pt x="787913" y="3392424"/>
                  </a:moveTo>
                  <a:lnTo>
                    <a:pt x="780288" y="3392424"/>
                  </a:lnTo>
                  <a:lnTo>
                    <a:pt x="774192" y="3398520"/>
                  </a:lnTo>
                  <a:lnTo>
                    <a:pt x="786893" y="3398520"/>
                  </a:lnTo>
                  <a:lnTo>
                    <a:pt x="787913" y="3392424"/>
                  </a:lnTo>
                  <a:close/>
                </a:path>
                <a:path w="1073150" h="3404870">
                  <a:moveTo>
                    <a:pt x="15240" y="6096"/>
                  </a:moveTo>
                  <a:lnTo>
                    <a:pt x="6096" y="12192"/>
                  </a:lnTo>
                  <a:lnTo>
                    <a:pt x="16272" y="12192"/>
                  </a:lnTo>
                  <a:lnTo>
                    <a:pt x="15240" y="6096"/>
                  </a:lnTo>
                  <a:close/>
                </a:path>
                <a:path w="1073150" h="3404870">
                  <a:moveTo>
                    <a:pt x="765048" y="6096"/>
                  </a:moveTo>
                  <a:lnTo>
                    <a:pt x="15240" y="6096"/>
                  </a:lnTo>
                  <a:lnTo>
                    <a:pt x="16272" y="12192"/>
                  </a:lnTo>
                  <a:lnTo>
                    <a:pt x="766119" y="12192"/>
                  </a:lnTo>
                  <a:lnTo>
                    <a:pt x="765048" y="6096"/>
                  </a:lnTo>
                  <a:close/>
                </a:path>
                <a:path w="1073150" h="3404870">
                  <a:moveTo>
                    <a:pt x="780288" y="6096"/>
                  </a:moveTo>
                  <a:lnTo>
                    <a:pt x="780288" y="9144"/>
                  </a:lnTo>
                  <a:lnTo>
                    <a:pt x="777240" y="12192"/>
                  </a:lnTo>
                  <a:lnTo>
                    <a:pt x="781348" y="12192"/>
                  </a:lnTo>
                  <a:lnTo>
                    <a:pt x="780288" y="6096"/>
                  </a:lnTo>
                  <a:close/>
                </a:path>
                <a:path w="1073150" h="3404870">
                  <a:moveTo>
                    <a:pt x="777240" y="0"/>
                  </a:moveTo>
                  <a:lnTo>
                    <a:pt x="774192" y="0"/>
                  </a:lnTo>
                  <a:lnTo>
                    <a:pt x="780288" y="6096"/>
                  </a:lnTo>
                  <a:lnTo>
                    <a:pt x="780288" y="3048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09231" y="2356103"/>
              <a:ext cx="835660" cy="119380"/>
            </a:xfrm>
            <a:custGeom>
              <a:avLst/>
              <a:gdLst/>
              <a:ahLst/>
              <a:cxnLst/>
              <a:rect l="l" t="t" r="r" b="b"/>
              <a:pathLst>
                <a:path w="835659" h="119380">
                  <a:moveTo>
                    <a:pt x="835151" y="0"/>
                  </a:moveTo>
                  <a:lnTo>
                    <a:pt x="73151" y="0"/>
                  </a:lnTo>
                  <a:lnTo>
                    <a:pt x="0" y="118872"/>
                  </a:lnTo>
                  <a:lnTo>
                    <a:pt x="765048" y="118872"/>
                  </a:lnTo>
                  <a:lnTo>
                    <a:pt x="835151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03136" y="2350007"/>
              <a:ext cx="847725" cy="131445"/>
            </a:xfrm>
            <a:custGeom>
              <a:avLst/>
              <a:gdLst/>
              <a:ahLst/>
              <a:cxnLst/>
              <a:rect l="l" t="t" r="r" b="b"/>
              <a:pathLst>
                <a:path w="847725" h="131444">
                  <a:moveTo>
                    <a:pt x="844296" y="0"/>
                  </a:moveTo>
                  <a:lnTo>
                    <a:pt x="76200" y="0"/>
                  </a:lnTo>
                  <a:lnTo>
                    <a:pt x="73152" y="3047"/>
                  </a:lnTo>
                  <a:lnTo>
                    <a:pt x="0" y="121919"/>
                  </a:lnTo>
                  <a:lnTo>
                    <a:pt x="0" y="131063"/>
                  </a:lnTo>
                  <a:lnTo>
                    <a:pt x="768096" y="131063"/>
                  </a:lnTo>
                  <a:lnTo>
                    <a:pt x="765048" y="128015"/>
                  </a:lnTo>
                  <a:lnTo>
                    <a:pt x="12192" y="128015"/>
                  </a:lnTo>
                  <a:lnTo>
                    <a:pt x="6096" y="118871"/>
                  </a:lnTo>
                  <a:lnTo>
                    <a:pt x="17819" y="118871"/>
                  </a:lnTo>
                  <a:lnTo>
                    <a:pt x="83468" y="12191"/>
                  </a:lnTo>
                  <a:lnTo>
                    <a:pt x="79248" y="12191"/>
                  </a:lnTo>
                  <a:lnTo>
                    <a:pt x="85344" y="9143"/>
                  </a:lnTo>
                  <a:lnTo>
                    <a:pt x="831556" y="9143"/>
                  </a:lnTo>
                  <a:lnTo>
                    <a:pt x="835152" y="3047"/>
                  </a:lnTo>
                  <a:lnTo>
                    <a:pt x="844296" y="3047"/>
                  </a:lnTo>
                  <a:lnTo>
                    <a:pt x="844296" y="0"/>
                  </a:lnTo>
                  <a:close/>
                </a:path>
                <a:path w="847725" h="131444">
                  <a:moveTo>
                    <a:pt x="835152" y="3047"/>
                  </a:moveTo>
                  <a:lnTo>
                    <a:pt x="765048" y="121919"/>
                  </a:lnTo>
                  <a:lnTo>
                    <a:pt x="762000" y="124967"/>
                  </a:lnTo>
                  <a:lnTo>
                    <a:pt x="768096" y="131063"/>
                  </a:lnTo>
                  <a:lnTo>
                    <a:pt x="774192" y="131063"/>
                  </a:lnTo>
                  <a:lnTo>
                    <a:pt x="777240" y="128015"/>
                  </a:lnTo>
                  <a:lnTo>
                    <a:pt x="777240" y="121919"/>
                  </a:lnTo>
                  <a:lnTo>
                    <a:pt x="774192" y="118871"/>
                  </a:lnTo>
                  <a:lnTo>
                    <a:pt x="782632" y="118871"/>
                  </a:lnTo>
                  <a:lnTo>
                    <a:pt x="845546" y="12191"/>
                  </a:lnTo>
                  <a:lnTo>
                    <a:pt x="841248" y="12191"/>
                  </a:lnTo>
                  <a:lnTo>
                    <a:pt x="835152" y="3047"/>
                  </a:lnTo>
                  <a:close/>
                </a:path>
                <a:path w="847725" h="131444">
                  <a:moveTo>
                    <a:pt x="17819" y="118871"/>
                  </a:moveTo>
                  <a:lnTo>
                    <a:pt x="6096" y="118871"/>
                  </a:lnTo>
                  <a:lnTo>
                    <a:pt x="12192" y="128015"/>
                  </a:lnTo>
                  <a:lnTo>
                    <a:pt x="17819" y="118871"/>
                  </a:lnTo>
                  <a:close/>
                </a:path>
                <a:path w="847725" h="131444">
                  <a:moveTo>
                    <a:pt x="766845" y="118871"/>
                  </a:moveTo>
                  <a:lnTo>
                    <a:pt x="17819" y="118871"/>
                  </a:lnTo>
                  <a:lnTo>
                    <a:pt x="12192" y="128015"/>
                  </a:lnTo>
                  <a:lnTo>
                    <a:pt x="765048" y="128015"/>
                  </a:lnTo>
                  <a:lnTo>
                    <a:pt x="762000" y="124967"/>
                  </a:lnTo>
                  <a:lnTo>
                    <a:pt x="765048" y="121919"/>
                  </a:lnTo>
                  <a:lnTo>
                    <a:pt x="766845" y="118871"/>
                  </a:lnTo>
                  <a:close/>
                </a:path>
                <a:path w="847725" h="131444">
                  <a:moveTo>
                    <a:pt x="782632" y="118871"/>
                  </a:moveTo>
                  <a:lnTo>
                    <a:pt x="774192" y="118871"/>
                  </a:lnTo>
                  <a:lnTo>
                    <a:pt x="777240" y="121919"/>
                  </a:lnTo>
                  <a:lnTo>
                    <a:pt x="777240" y="128015"/>
                  </a:lnTo>
                  <a:lnTo>
                    <a:pt x="782632" y="118871"/>
                  </a:lnTo>
                  <a:close/>
                </a:path>
                <a:path w="847725" h="131444">
                  <a:moveTo>
                    <a:pt x="85344" y="9143"/>
                  </a:moveTo>
                  <a:lnTo>
                    <a:pt x="79248" y="12191"/>
                  </a:lnTo>
                  <a:lnTo>
                    <a:pt x="83468" y="12191"/>
                  </a:lnTo>
                  <a:lnTo>
                    <a:pt x="85344" y="9143"/>
                  </a:lnTo>
                  <a:close/>
                </a:path>
                <a:path w="847725" h="131444">
                  <a:moveTo>
                    <a:pt x="831556" y="9143"/>
                  </a:moveTo>
                  <a:lnTo>
                    <a:pt x="85344" y="9143"/>
                  </a:lnTo>
                  <a:lnTo>
                    <a:pt x="83468" y="12191"/>
                  </a:lnTo>
                  <a:lnTo>
                    <a:pt x="829759" y="12191"/>
                  </a:lnTo>
                  <a:lnTo>
                    <a:pt x="831556" y="9143"/>
                  </a:lnTo>
                  <a:close/>
                </a:path>
                <a:path w="847725" h="131444">
                  <a:moveTo>
                    <a:pt x="847344" y="3047"/>
                  </a:moveTo>
                  <a:lnTo>
                    <a:pt x="835152" y="3047"/>
                  </a:lnTo>
                  <a:lnTo>
                    <a:pt x="841248" y="12191"/>
                  </a:lnTo>
                  <a:lnTo>
                    <a:pt x="845546" y="12191"/>
                  </a:lnTo>
                  <a:lnTo>
                    <a:pt x="847344" y="9143"/>
                  </a:lnTo>
                  <a:lnTo>
                    <a:pt x="847344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74279" y="2356103"/>
              <a:ext cx="356870" cy="1801495"/>
            </a:xfrm>
            <a:custGeom>
              <a:avLst/>
              <a:gdLst/>
              <a:ahLst/>
              <a:cxnLst/>
              <a:rect l="l" t="t" r="r" b="b"/>
              <a:pathLst>
                <a:path w="356870" h="1801495">
                  <a:moveTo>
                    <a:pt x="70103" y="0"/>
                  </a:moveTo>
                  <a:lnTo>
                    <a:pt x="0" y="118872"/>
                  </a:lnTo>
                  <a:lnTo>
                    <a:pt x="295655" y="1801368"/>
                  </a:lnTo>
                  <a:lnTo>
                    <a:pt x="356616" y="1709928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FF5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68183" y="2350007"/>
              <a:ext cx="368935" cy="1813560"/>
            </a:xfrm>
            <a:custGeom>
              <a:avLst/>
              <a:gdLst/>
              <a:ahLst/>
              <a:cxnLst/>
              <a:rect l="l" t="t" r="r" b="b"/>
              <a:pathLst>
                <a:path w="368934" h="1813560">
                  <a:moveTo>
                    <a:pt x="70104" y="3047"/>
                  </a:moveTo>
                  <a:lnTo>
                    <a:pt x="0" y="121919"/>
                  </a:lnTo>
                  <a:lnTo>
                    <a:pt x="0" y="124967"/>
                  </a:lnTo>
                  <a:lnTo>
                    <a:pt x="295617" y="1807246"/>
                  </a:lnTo>
                  <a:lnTo>
                    <a:pt x="295656" y="1813559"/>
                  </a:lnTo>
                  <a:lnTo>
                    <a:pt x="304800" y="1813559"/>
                  </a:lnTo>
                  <a:lnTo>
                    <a:pt x="304800" y="1810512"/>
                  </a:lnTo>
                  <a:lnTo>
                    <a:pt x="306977" y="1807246"/>
                  </a:lnTo>
                  <a:lnTo>
                    <a:pt x="295656" y="1804415"/>
                  </a:lnTo>
                  <a:lnTo>
                    <a:pt x="304817" y="1790216"/>
                  </a:lnTo>
                  <a:lnTo>
                    <a:pt x="12727" y="128015"/>
                  </a:lnTo>
                  <a:lnTo>
                    <a:pt x="12192" y="128015"/>
                  </a:lnTo>
                  <a:lnTo>
                    <a:pt x="12192" y="124967"/>
                  </a:lnTo>
                  <a:lnTo>
                    <a:pt x="13989" y="124967"/>
                  </a:lnTo>
                  <a:lnTo>
                    <a:pt x="72782" y="25274"/>
                  </a:lnTo>
                  <a:lnTo>
                    <a:pt x="70104" y="9143"/>
                  </a:lnTo>
                  <a:lnTo>
                    <a:pt x="70104" y="3047"/>
                  </a:lnTo>
                  <a:close/>
                </a:path>
                <a:path w="368934" h="1813560">
                  <a:moveTo>
                    <a:pt x="307636" y="1806257"/>
                  </a:moveTo>
                  <a:lnTo>
                    <a:pt x="306977" y="1807246"/>
                  </a:lnTo>
                  <a:lnTo>
                    <a:pt x="307848" y="1807464"/>
                  </a:lnTo>
                  <a:lnTo>
                    <a:pt x="307636" y="1806257"/>
                  </a:lnTo>
                  <a:close/>
                </a:path>
                <a:path w="368934" h="1813560">
                  <a:moveTo>
                    <a:pt x="304817" y="1790216"/>
                  </a:moveTo>
                  <a:lnTo>
                    <a:pt x="295656" y="1804415"/>
                  </a:lnTo>
                  <a:lnTo>
                    <a:pt x="306977" y="1807246"/>
                  </a:lnTo>
                  <a:lnTo>
                    <a:pt x="307636" y="1806257"/>
                  </a:lnTo>
                  <a:lnTo>
                    <a:pt x="304817" y="1790216"/>
                  </a:lnTo>
                  <a:close/>
                </a:path>
                <a:path w="368934" h="1813560">
                  <a:moveTo>
                    <a:pt x="353386" y="1714933"/>
                  </a:moveTo>
                  <a:lnTo>
                    <a:pt x="304817" y="1790216"/>
                  </a:lnTo>
                  <a:lnTo>
                    <a:pt x="307636" y="1806257"/>
                  </a:lnTo>
                  <a:lnTo>
                    <a:pt x="365760" y="1719071"/>
                  </a:lnTo>
                  <a:lnTo>
                    <a:pt x="368808" y="1716024"/>
                  </a:lnTo>
                  <a:lnTo>
                    <a:pt x="353568" y="1716024"/>
                  </a:lnTo>
                  <a:lnTo>
                    <a:pt x="353386" y="1714933"/>
                  </a:lnTo>
                  <a:close/>
                </a:path>
                <a:path w="368934" h="1813560">
                  <a:moveTo>
                    <a:pt x="356616" y="1709927"/>
                  </a:moveTo>
                  <a:lnTo>
                    <a:pt x="353386" y="1714933"/>
                  </a:lnTo>
                  <a:lnTo>
                    <a:pt x="353568" y="1716024"/>
                  </a:lnTo>
                  <a:lnTo>
                    <a:pt x="356616" y="1709927"/>
                  </a:lnTo>
                  <a:close/>
                </a:path>
                <a:path w="368934" h="1813560">
                  <a:moveTo>
                    <a:pt x="368296" y="1709927"/>
                  </a:moveTo>
                  <a:lnTo>
                    <a:pt x="356616" y="1709927"/>
                  </a:lnTo>
                  <a:lnTo>
                    <a:pt x="353568" y="1716024"/>
                  </a:lnTo>
                  <a:lnTo>
                    <a:pt x="368808" y="1716024"/>
                  </a:lnTo>
                  <a:lnTo>
                    <a:pt x="368808" y="1712976"/>
                  </a:lnTo>
                  <a:lnTo>
                    <a:pt x="368296" y="1709927"/>
                  </a:lnTo>
                  <a:close/>
                </a:path>
                <a:path w="368934" h="1813560">
                  <a:moveTo>
                    <a:pt x="82296" y="6095"/>
                  </a:moveTo>
                  <a:lnTo>
                    <a:pt x="82296" y="9143"/>
                  </a:lnTo>
                  <a:lnTo>
                    <a:pt x="72782" y="25274"/>
                  </a:lnTo>
                  <a:lnTo>
                    <a:pt x="353386" y="1714933"/>
                  </a:lnTo>
                  <a:lnTo>
                    <a:pt x="356616" y="1709927"/>
                  </a:lnTo>
                  <a:lnTo>
                    <a:pt x="368296" y="1709927"/>
                  </a:lnTo>
                  <a:lnTo>
                    <a:pt x="82296" y="6095"/>
                  </a:lnTo>
                  <a:close/>
                </a:path>
                <a:path w="368934" h="1813560">
                  <a:moveTo>
                    <a:pt x="12192" y="124967"/>
                  </a:moveTo>
                  <a:lnTo>
                    <a:pt x="12192" y="128015"/>
                  </a:lnTo>
                  <a:lnTo>
                    <a:pt x="12604" y="127316"/>
                  </a:lnTo>
                  <a:lnTo>
                    <a:pt x="12192" y="124967"/>
                  </a:lnTo>
                  <a:close/>
                </a:path>
                <a:path w="368934" h="1813560">
                  <a:moveTo>
                    <a:pt x="12604" y="127316"/>
                  </a:moveTo>
                  <a:lnTo>
                    <a:pt x="12192" y="128015"/>
                  </a:lnTo>
                  <a:lnTo>
                    <a:pt x="12727" y="128015"/>
                  </a:lnTo>
                  <a:lnTo>
                    <a:pt x="12604" y="127316"/>
                  </a:lnTo>
                  <a:close/>
                </a:path>
                <a:path w="368934" h="1813560">
                  <a:moveTo>
                    <a:pt x="13989" y="124967"/>
                  </a:moveTo>
                  <a:lnTo>
                    <a:pt x="12192" y="124967"/>
                  </a:lnTo>
                  <a:lnTo>
                    <a:pt x="12604" y="127316"/>
                  </a:lnTo>
                  <a:lnTo>
                    <a:pt x="13989" y="124967"/>
                  </a:lnTo>
                  <a:close/>
                </a:path>
                <a:path w="368934" h="1813560">
                  <a:moveTo>
                    <a:pt x="76200" y="0"/>
                  </a:moveTo>
                  <a:lnTo>
                    <a:pt x="73151" y="0"/>
                  </a:lnTo>
                  <a:lnTo>
                    <a:pt x="70104" y="3047"/>
                  </a:lnTo>
                  <a:lnTo>
                    <a:pt x="70104" y="9143"/>
                  </a:lnTo>
                  <a:lnTo>
                    <a:pt x="72782" y="25274"/>
                  </a:lnTo>
                  <a:lnTo>
                    <a:pt x="82296" y="9143"/>
                  </a:lnTo>
                  <a:lnTo>
                    <a:pt x="82296" y="3047"/>
                  </a:lnTo>
                  <a:lnTo>
                    <a:pt x="79248" y="3047"/>
                  </a:lnTo>
                  <a:lnTo>
                    <a:pt x="76200" y="0"/>
                  </a:lnTo>
                  <a:close/>
                </a:path>
                <a:path w="368934" h="1813560">
                  <a:moveTo>
                    <a:pt x="79248" y="0"/>
                  </a:moveTo>
                  <a:lnTo>
                    <a:pt x="76200" y="0"/>
                  </a:lnTo>
                  <a:lnTo>
                    <a:pt x="79248" y="3047"/>
                  </a:lnTo>
                  <a:lnTo>
                    <a:pt x="82296" y="3047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80375" y="4062983"/>
              <a:ext cx="350520" cy="1804670"/>
            </a:xfrm>
            <a:custGeom>
              <a:avLst/>
              <a:gdLst/>
              <a:ahLst/>
              <a:cxnLst/>
              <a:rect l="l" t="t" r="r" b="b"/>
              <a:pathLst>
                <a:path w="350520" h="1804670">
                  <a:moveTo>
                    <a:pt x="350520" y="0"/>
                  </a:moveTo>
                  <a:lnTo>
                    <a:pt x="289559" y="94487"/>
                  </a:lnTo>
                  <a:lnTo>
                    <a:pt x="0" y="1804415"/>
                  </a:lnTo>
                  <a:lnTo>
                    <a:pt x="67055" y="1691639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FF7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74279" y="4056887"/>
              <a:ext cx="363220" cy="1819910"/>
            </a:xfrm>
            <a:custGeom>
              <a:avLst/>
              <a:gdLst/>
              <a:ahLst/>
              <a:cxnLst/>
              <a:rect l="l" t="t" r="r" b="b"/>
              <a:pathLst>
                <a:path w="363220" h="1819910">
                  <a:moveTo>
                    <a:pt x="350520" y="3048"/>
                  </a:moveTo>
                  <a:lnTo>
                    <a:pt x="289560" y="97536"/>
                  </a:lnTo>
                  <a:lnTo>
                    <a:pt x="289560" y="100584"/>
                  </a:lnTo>
                  <a:lnTo>
                    <a:pt x="0" y="1810512"/>
                  </a:lnTo>
                  <a:lnTo>
                    <a:pt x="0" y="1813560"/>
                  </a:lnTo>
                  <a:lnTo>
                    <a:pt x="3048" y="1816608"/>
                  </a:lnTo>
                  <a:lnTo>
                    <a:pt x="6096" y="1816608"/>
                  </a:lnTo>
                  <a:lnTo>
                    <a:pt x="9144" y="1819656"/>
                  </a:lnTo>
                  <a:lnTo>
                    <a:pt x="12192" y="1816608"/>
                  </a:lnTo>
                  <a:lnTo>
                    <a:pt x="12192" y="1813560"/>
                  </a:lnTo>
                  <a:lnTo>
                    <a:pt x="12905" y="1812392"/>
                  </a:lnTo>
                  <a:lnTo>
                    <a:pt x="3048" y="1807464"/>
                  </a:lnTo>
                  <a:lnTo>
                    <a:pt x="21430" y="1776547"/>
                  </a:lnTo>
                  <a:lnTo>
                    <a:pt x="301242" y="103632"/>
                  </a:lnTo>
                  <a:lnTo>
                    <a:pt x="298703" y="103632"/>
                  </a:lnTo>
                  <a:lnTo>
                    <a:pt x="345834" y="34058"/>
                  </a:lnTo>
                  <a:lnTo>
                    <a:pt x="350520" y="6096"/>
                  </a:lnTo>
                  <a:lnTo>
                    <a:pt x="350520" y="3048"/>
                  </a:lnTo>
                  <a:close/>
                </a:path>
                <a:path w="363220" h="1819910">
                  <a:moveTo>
                    <a:pt x="16388" y="1806692"/>
                  </a:moveTo>
                  <a:lnTo>
                    <a:pt x="12905" y="1812392"/>
                  </a:lnTo>
                  <a:lnTo>
                    <a:pt x="15240" y="1813560"/>
                  </a:lnTo>
                  <a:lnTo>
                    <a:pt x="16388" y="1806692"/>
                  </a:lnTo>
                  <a:close/>
                </a:path>
                <a:path w="363220" h="1819910">
                  <a:moveTo>
                    <a:pt x="21430" y="1776547"/>
                  </a:moveTo>
                  <a:lnTo>
                    <a:pt x="3048" y="1807464"/>
                  </a:lnTo>
                  <a:lnTo>
                    <a:pt x="12905" y="1812392"/>
                  </a:lnTo>
                  <a:lnTo>
                    <a:pt x="16388" y="1806692"/>
                  </a:lnTo>
                  <a:lnTo>
                    <a:pt x="21430" y="1776547"/>
                  </a:lnTo>
                  <a:close/>
                </a:path>
                <a:path w="363220" h="1819910">
                  <a:moveTo>
                    <a:pt x="80267" y="1694688"/>
                  </a:moveTo>
                  <a:lnTo>
                    <a:pt x="70103" y="1694688"/>
                  </a:lnTo>
                  <a:lnTo>
                    <a:pt x="21430" y="1776547"/>
                  </a:lnTo>
                  <a:lnTo>
                    <a:pt x="16388" y="1806692"/>
                  </a:lnTo>
                  <a:lnTo>
                    <a:pt x="79248" y="1703832"/>
                  </a:lnTo>
                  <a:lnTo>
                    <a:pt x="79248" y="1700784"/>
                  </a:lnTo>
                  <a:lnTo>
                    <a:pt x="80267" y="1694688"/>
                  </a:lnTo>
                  <a:close/>
                </a:path>
                <a:path w="363220" h="1819910">
                  <a:moveTo>
                    <a:pt x="362035" y="10143"/>
                  </a:moveTo>
                  <a:lnTo>
                    <a:pt x="345834" y="34058"/>
                  </a:lnTo>
                  <a:lnTo>
                    <a:pt x="67055" y="1697736"/>
                  </a:lnTo>
                  <a:lnTo>
                    <a:pt x="70103" y="1694688"/>
                  </a:lnTo>
                  <a:lnTo>
                    <a:pt x="80267" y="1694688"/>
                  </a:lnTo>
                  <a:lnTo>
                    <a:pt x="362035" y="10143"/>
                  </a:lnTo>
                  <a:close/>
                </a:path>
                <a:path w="363220" h="1819910">
                  <a:moveTo>
                    <a:pt x="301751" y="100584"/>
                  </a:moveTo>
                  <a:lnTo>
                    <a:pt x="298703" y="103632"/>
                  </a:lnTo>
                  <a:lnTo>
                    <a:pt x="301242" y="103632"/>
                  </a:lnTo>
                  <a:lnTo>
                    <a:pt x="301751" y="100584"/>
                  </a:lnTo>
                  <a:close/>
                </a:path>
                <a:path w="363220" h="1819910">
                  <a:moveTo>
                    <a:pt x="359664" y="0"/>
                  </a:moveTo>
                  <a:lnTo>
                    <a:pt x="353568" y="0"/>
                  </a:lnTo>
                  <a:lnTo>
                    <a:pt x="350520" y="3048"/>
                  </a:lnTo>
                  <a:lnTo>
                    <a:pt x="350520" y="6096"/>
                  </a:lnTo>
                  <a:lnTo>
                    <a:pt x="345834" y="34058"/>
                  </a:lnTo>
                  <a:lnTo>
                    <a:pt x="362035" y="10143"/>
                  </a:lnTo>
                  <a:lnTo>
                    <a:pt x="362712" y="6096"/>
                  </a:lnTo>
                  <a:lnTo>
                    <a:pt x="362712" y="3048"/>
                  </a:lnTo>
                  <a:lnTo>
                    <a:pt x="359664" y="0"/>
                  </a:lnTo>
                  <a:close/>
                </a:path>
                <a:path w="363220" h="1819910">
                  <a:moveTo>
                    <a:pt x="362712" y="6096"/>
                  </a:moveTo>
                  <a:lnTo>
                    <a:pt x="362035" y="10143"/>
                  </a:lnTo>
                  <a:lnTo>
                    <a:pt x="362712" y="9144"/>
                  </a:lnTo>
                  <a:lnTo>
                    <a:pt x="362712" y="6096"/>
                  </a:lnTo>
                  <a:close/>
                </a:path>
                <a:path w="363220" h="1819910">
                  <a:moveTo>
                    <a:pt x="362712" y="0"/>
                  </a:moveTo>
                  <a:lnTo>
                    <a:pt x="359664" y="0"/>
                  </a:lnTo>
                  <a:lnTo>
                    <a:pt x="362712" y="3048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09231" y="2474975"/>
              <a:ext cx="1061085" cy="3392804"/>
            </a:xfrm>
            <a:custGeom>
              <a:avLst/>
              <a:gdLst/>
              <a:ahLst/>
              <a:cxnLst/>
              <a:rect l="l" t="t" r="r" b="b"/>
              <a:pathLst>
                <a:path w="1061084" h="3392804">
                  <a:moveTo>
                    <a:pt x="765048" y="0"/>
                  </a:moveTo>
                  <a:lnTo>
                    <a:pt x="0" y="0"/>
                  </a:lnTo>
                  <a:lnTo>
                    <a:pt x="286512" y="1691639"/>
                  </a:lnTo>
                  <a:lnTo>
                    <a:pt x="0" y="3392424"/>
                  </a:lnTo>
                  <a:lnTo>
                    <a:pt x="771144" y="3392424"/>
                  </a:lnTo>
                  <a:lnTo>
                    <a:pt x="1060703" y="1682496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DF1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03136" y="2468879"/>
              <a:ext cx="1073150" cy="3404870"/>
            </a:xfrm>
            <a:custGeom>
              <a:avLst/>
              <a:gdLst/>
              <a:ahLst/>
              <a:cxnLst/>
              <a:rect l="l" t="t" r="r" b="b"/>
              <a:pathLst>
                <a:path w="1073150" h="3404870">
                  <a:moveTo>
                    <a:pt x="76504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286512" y="1697736"/>
                  </a:lnTo>
                  <a:lnTo>
                    <a:pt x="0" y="3398520"/>
                  </a:lnTo>
                  <a:lnTo>
                    <a:pt x="0" y="3404616"/>
                  </a:lnTo>
                  <a:lnTo>
                    <a:pt x="783336" y="3404616"/>
                  </a:lnTo>
                  <a:lnTo>
                    <a:pt x="786384" y="3401568"/>
                  </a:lnTo>
                  <a:lnTo>
                    <a:pt x="12192" y="3401568"/>
                  </a:lnTo>
                  <a:lnTo>
                    <a:pt x="6096" y="3392424"/>
                  </a:lnTo>
                  <a:lnTo>
                    <a:pt x="13729" y="3392424"/>
                  </a:lnTo>
                  <a:lnTo>
                    <a:pt x="298704" y="1697736"/>
                  </a:lnTo>
                  <a:lnTo>
                    <a:pt x="13224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765048" y="6096"/>
                  </a:lnTo>
                  <a:lnTo>
                    <a:pt x="765048" y="0"/>
                  </a:lnTo>
                  <a:close/>
                </a:path>
                <a:path w="1073150" h="3404870">
                  <a:moveTo>
                    <a:pt x="13729" y="3392424"/>
                  </a:moveTo>
                  <a:lnTo>
                    <a:pt x="6096" y="3392424"/>
                  </a:lnTo>
                  <a:lnTo>
                    <a:pt x="12192" y="3401568"/>
                  </a:lnTo>
                  <a:lnTo>
                    <a:pt x="13729" y="3392424"/>
                  </a:lnTo>
                  <a:close/>
                </a:path>
                <a:path w="1073150" h="3404870">
                  <a:moveTo>
                    <a:pt x="772176" y="3392424"/>
                  </a:moveTo>
                  <a:lnTo>
                    <a:pt x="13729" y="3392424"/>
                  </a:lnTo>
                  <a:lnTo>
                    <a:pt x="12192" y="3401568"/>
                  </a:lnTo>
                  <a:lnTo>
                    <a:pt x="786384" y="3401568"/>
                  </a:lnTo>
                  <a:lnTo>
                    <a:pt x="786893" y="3398520"/>
                  </a:lnTo>
                  <a:lnTo>
                    <a:pt x="771144" y="3398520"/>
                  </a:lnTo>
                  <a:lnTo>
                    <a:pt x="772176" y="3392424"/>
                  </a:lnTo>
                  <a:close/>
                </a:path>
                <a:path w="1073150" h="3404870">
                  <a:moveTo>
                    <a:pt x="774192" y="0"/>
                  </a:moveTo>
                  <a:lnTo>
                    <a:pt x="765048" y="0"/>
                  </a:lnTo>
                  <a:lnTo>
                    <a:pt x="765048" y="6096"/>
                  </a:lnTo>
                  <a:lnTo>
                    <a:pt x="1060704" y="1688592"/>
                  </a:lnTo>
                  <a:lnTo>
                    <a:pt x="771144" y="3398520"/>
                  </a:lnTo>
                  <a:lnTo>
                    <a:pt x="777240" y="3392424"/>
                  </a:lnTo>
                  <a:lnTo>
                    <a:pt x="787913" y="3392424"/>
                  </a:lnTo>
                  <a:lnTo>
                    <a:pt x="1072896" y="1688592"/>
                  </a:lnTo>
                  <a:lnTo>
                    <a:pt x="778311" y="12192"/>
                  </a:lnTo>
                  <a:lnTo>
                    <a:pt x="774192" y="12192"/>
                  </a:lnTo>
                  <a:lnTo>
                    <a:pt x="777240" y="9144"/>
                  </a:lnTo>
                  <a:lnTo>
                    <a:pt x="777240" y="3048"/>
                  </a:lnTo>
                  <a:lnTo>
                    <a:pt x="774192" y="0"/>
                  </a:lnTo>
                  <a:close/>
                </a:path>
                <a:path w="1073150" h="3404870">
                  <a:moveTo>
                    <a:pt x="787913" y="3392424"/>
                  </a:moveTo>
                  <a:lnTo>
                    <a:pt x="777240" y="3392424"/>
                  </a:lnTo>
                  <a:lnTo>
                    <a:pt x="771144" y="3398520"/>
                  </a:lnTo>
                  <a:lnTo>
                    <a:pt x="786893" y="3398520"/>
                  </a:lnTo>
                  <a:lnTo>
                    <a:pt x="787913" y="3392424"/>
                  </a:lnTo>
                  <a:close/>
                </a:path>
                <a:path w="1073150" h="3404870">
                  <a:moveTo>
                    <a:pt x="12192" y="6096"/>
                  </a:moveTo>
                  <a:lnTo>
                    <a:pt x="6096" y="12192"/>
                  </a:lnTo>
                  <a:lnTo>
                    <a:pt x="13224" y="12192"/>
                  </a:lnTo>
                  <a:lnTo>
                    <a:pt x="12192" y="6096"/>
                  </a:lnTo>
                  <a:close/>
                </a:path>
                <a:path w="1073150" h="3404870">
                  <a:moveTo>
                    <a:pt x="765048" y="6096"/>
                  </a:moveTo>
                  <a:lnTo>
                    <a:pt x="12192" y="6096"/>
                  </a:lnTo>
                  <a:lnTo>
                    <a:pt x="13224" y="12192"/>
                  </a:lnTo>
                  <a:lnTo>
                    <a:pt x="766119" y="12192"/>
                  </a:lnTo>
                  <a:lnTo>
                    <a:pt x="765048" y="6096"/>
                  </a:lnTo>
                  <a:close/>
                </a:path>
                <a:path w="1073150" h="3404870">
                  <a:moveTo>
                    <a:pt x="777240" y="6096"/>
                  </a:moveTo>
                  <a:lnTo>
                    <a:pt x="777240" y="9144"/>
                  </a:lnTo>
                  <a:lnTo>
                    <a:pt x="774192" y="12192"/>
                  </a:lnTo>
                  <a:lnTo>
                    <a:pt x="778311" y="12192"/>
                  </a:lnTo>
                  <a:lnTo>
                    <a:pt x="77724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248916" y="3565652"/>
            <a:ext cx="842644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64484" y="3864355"/>
            <a:ext cx="765810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mouse  picks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06315" y="3623563"/>
            <a:ext cx="866140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formats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32908" y="4092955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prompts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23508" y="3577844"/>
            <a:ext cx="726440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FnKey  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14107" y="3964939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39" y="895603"/>
            <a:ext cx="6367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Identifying Equivalence</a:t>
            </a:r>
            <a:r>
              <a:rPr sz="3600" spc="10" dirty="0"/>
              <a:t> </a:t>
            </a:r>
            <a:r>
              <a:rPr sz="3600" spc="-5" dirty="0"/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08252" y="1700276"/>
            <a:ext cx="76974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"/>
              <a:tabLst>
                <a:tab pos="469900" algn="l"/>
              </a:tabLst>
            </a:pP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10" dirty="0">
                <a:latin typeface="Arial"/>
                <a:cs typeface="Arial"/>
              </a:rPr>
              <a:t>key </a:t>
            </a:r>
            <a:r>
              <a:rPr sz="2400" b="1" dirty="0">
                <a:latin typeface="Arial"/>
                <a:cs typeface="Arial"/>
              </a:rPr>
              <a:t>concept in </a:t>
            </a:r>
            <a:r>
              <a:rPr sz="2400" b="1" spc="-1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identification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classes </a:t>
            </a:r>
            <a:r>
              <a:rPr sz="2400" b="1" spc="-20" dirty="0">
                <a:latin typeface="Arial"/>
                <a:cs typeface="Arial"/>
              </a:rPr>
              <a:t>is 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50020"/>
                </a:solidFill>
                <a:latin typeface="Arial"/>
                <a:cs typeface="Arial"/>
              </a:rPr>
              <a:t>negation</a:t>
            </a:r>
            <a:r>
              <a:rPr sz="2400" b="1" spc="-5" dirty="0">
                <a:latin typeface="Arial"/>
                <a:cs typeface="Arial"/>
              </a:rPr>
              <a:t>, i.e. </a:t>
            </a:r>
            <a:r>
              <a:rPr sz="2400" b="1" dirty="0">
                <a:latin typeface="Arial"/>
                <a:cs typeface="Arial"/>
              </a:rPr>
              <a:t>If a </a:t>
            </a:r>
            <a:r>
              <a:rPr sz="2400" b="1" dirty="0">
                <a:solidFill>
                  <a:srgbClr val="A50020"/>
                </a:solidFill>
                <a:latin typeface="Arial"/>
                <a:cs typeface="Arial"/>
              </a:rPr>
              <a:t>characteristic </a:t>
            </a:r>
            <a:r>
              <a:rPr sz="2400" b="1" spc="-10" dirty="0"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identified </a:t>
            </a:r>
            <a:r>
              <a:rPr sz="2400" b="1" dirty="0">
                <a:latin typeface="Arial"/>
                <a:cs typeface="Arial"/>
              </a:rPr>
              <a:t>as </a:t>
            </a:r>
            <a:r>
              <a:rPr sz="2400" b="1" spc="5" dirty="0">
                <a:latin typeface="Arial"/>
                <a:cs typeface="Arial"/>
              </a:rPr>
              <a:t>an 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50020"/>
                </a:solidFill>
                <a:latin typeface="Arial"/>
                <a:cs typeface="Arial"/>
              </a:rPr>
              <a:t>equivalence </a:t>
            </a:r>
            <a:r>
              <a:rPr sz="2400" b="1" dirty="0">
                <a:solidFill>
                  <a:srgbClr val="A50020"/>
                </a:solidFill>
                <a:latin typeface="Arial"/>
                <a:cs typeface="Arial"/>
              </a:rPr>
              <a:t>class</a:t>
            </a:r>
            <a:r>
              <a:rPr sz="2400" b="1" dirty="0">
                <a:latin typeface="Arial"/>
                <a:cs typeface="Arial"/>
              </a:rPr>
              <a:t>, </a:t>
            </a:r>
            <a:r>
              <a:rPr sz="2400" b="1" spc="-10" dirty="0">
                <a:latin typeface="Arial"/>
                <a:cs typeface="Arial"/>
              </a:rPr>
              <a:t>then </a:t>
            </a:r>
            <a:r>
              <a:rPr sz="2400" b="1" spc="-5" dirty="0">
                <a:latin typeface="Arial"/>
                <a:cs typeface="Arial"/>
              </a:rPr>
              <a:t>one should </a:t>
            </a:r>
            <a:r>
              <a:rPr sz="2400" b="1" dirty="0">
                <a:latin typeface="Arial"/>
                <a:cs typeface="Arial"/>
              </a:rPr>
              <a:t>immediately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50020"/>
                </a:solidFill>
                <a:latin typeface="Arial"/>
                <a:cs typeface="Arial"/>
              </a:rPr>
              <a:t>negate</a:t>
            </a:r>
            <a:r>
              <a:rPr sz="2400" b="1" spc="13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characteristic</a:t>
            </a:r>
            <a:r>
              <a:rPr sz="2400" b="1" spc="2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1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order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spc="1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452" y="3529076"/>
            <a:ext cx="662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775" algn="l"/>
                <a:tab pos="1938655" algn="l"/>
                <a:tab pos="2585085" algn="l"/>
                <a:tab pos="4401185" algn="l"/>
                <a:tab pos="5894705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modul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e	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o	</a:t>
            </a:r>
            <a:r>
              <a:rPr sz="2400" b="1" spc="-3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o	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somethin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g	different	</a:t>
            </a:r>
            <a:r>
              <a:rPr sz="2400" b="1" spc="5" dirty="0">
                <a:latin typeface="Arial"/>
                <a:cs typeface="Arial"/>
              </a:rPr>
              <a:t>such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5452" y="3163315"/>
            <a:ext cx="7233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  <a:tabLst>
                <a:tab pos="1599565" algn="l"/>
                <a:tab pos="2093595" algn="l"/>
                <a:tab pos="3401060" algn="l"/>
                <a:tab pos="4474210" algn="l"/>
                <a:tab pos="5681345" algn="l"/>
                <a:tab pos="6750684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examples	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	classes	</a:t>
            </a:r>
            <a:r>
              <a:rPr sz="2400" b="1" spc="10" dirty="0">
                <a:latin typeface="Arial"/>
                <a:cs typeface="Arial"/>
              </a:rPr>
              <a:t>whic</a:t>
            </a:r>
            <a:r>
              <a:rPr sz="2400" b="1" dirty="0">
                <a:latin typeface="Arial"/>
                <a:cs typeface="Arial"/>
              </a:rPr>
              <a:t>h	should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caus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e	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b="1" spc="-20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8252" y="3894835"/>
            <a:ext cx="769112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“generate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error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message”.</a:t>
            </a:r>
            <a:endParaRPr sz="24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469265" algn="l"/>
                <a:tab pos="469900" algn="l"/>
                <a:tab pos="2383790" algn="l"/>
                <a:tab pos="3298190" algn="l"/>
                <a:tab pos="4261485" algn="l"/>
                <a:tab pos="5852160" algn="l"/>
                <a:tab pos="6626225" algn="l"/>
                <a:tab pos="7372984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Partitioning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each	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inpu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	condition	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int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o	</a:t>
            </a:r>
            <a:r>
              <a:rPr sz="2400" b="1" spc="-35" dirty="0">
                <a:solidFill>
                  <a:srgbClr val="A50020"/>
                </a:solidFill>
                <a:latin typeface="Arial"/>
                <a:cs typeface="Arial"/>
              </a:rPr>
              <a:t>t</a:t>
            </a:r>
            <a:r>
              <a:rPr sz="2400" b="1" spc="50" dirty="0">
                <a:solidFill>
                  <a:srgbClr val="A50020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A50020"/>
                </a:solidFill>
                <a:latin typeface="Arial"/>
                <a:cs typeface="Arial"/>
              </a:rPr>
              <a:t>o	</a:t>
            </a:r>
            <a:r>
              <a:rPr sz="2400" b="1" spc="-5" dirty="0">
                <a:solidFill>
                  <a:srgbClr val="A50020"/>
                </a:solidFill>
                <a:latin typeface="Arial"/>
                <a:cs typeface="Arial"/>
              </a:rPr>
              <a:t>or  </a:t>
            </a:r>
            <a:r>
              <a:rPr sz="2400" b="1" dirty="0">
                <a:solidFill>
                  <a:srgbClr val="A50020"/>
                </a:solidFill>
                <a:latin typeface="Arial"/>
                <a:cs typeface="Arial"/>
              </a:rPr>
              <a:t>more</a:t>
            </a:r>
            <a:r>
              <a:rPr sz="2400" b="1" spc="-4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groups.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400" b="1" spc="-40" dirty="0">
                <a:solidFill>
                  <a:srgbClr val="A50020"/>
                </a:solidFill>
                <a:latin typeface="Arial"/>
                <a:cs typeface="Arial"/>
              </a:rPr>
              <a:t>Two</a:t>
            </a:r>
            <a:r>
              <a:rPr sz="2400" b="1" spc="-9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A50020"/>
                </a:solidFill>
                <a:latin typeface="Arial"/>
                <a:cs typeface="Arial"/>
              </a:rPr>
              <a:t>types</a:t>
            </a:r>
            <a:r>
              <a:rPr sz="2400" b="1" spc="6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of equivalence</a:t>
            </a:r>
            <a:r>
              <a:rPr sz="24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classes</a:t>
            </a:r>
            <a:r>
              <a:rPr sz="2400" b="1" spc="-5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are</a:t>
            </a:r>
            <a:r>
              <a:rPr sz="24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identified:</a:t>
            </a:r>
            <a:endParaRPr sz="2400">
              <a:latin typeface="Arial"/>
              <a:cs typeface="Arial"/>
            </a:endParaRPr>
          </a:p>
          <a:p>
            <a:pPr marL="1405255" lvl="1" indent="-421005">
              <a:lnSpc>
                <a:spcPct val="100000"/>
              </a:lnSpc>
              <a:buClr>
                <a:srgbClr val="000065"/>
              </a:buClr>
              <a:buAutoNum type="arabicPeriod"/>
              <a:tabLst>
                <a:tab pos="1405255" algn="l"/>
                <a:tab pos="1405890" algn="l"/>
              </a:tabLst>
            </a:pP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Valid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Equivalence</a:t>
            </a:r>
            <a:r>
              <a:rPr sz="2400" b="1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0065"/>
              </a:buClr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1405255" lvl="1" indent="-421005">
              <a:lnSpc>
                <a:spcPct val="100000"/>
              </a:lnSpc>
              <a:buClr>
                <a:srgbClr val="000065"/>
              </a:buClr>
              <a:buAutoNum type="arabicPeriod"/>
              <a:tabLst>
                <a:tab pos="1405255" algn="l"/>
                <a:tab pos="140589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Invalid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Equivalence</a:t>
            </a:r>
            <a:r>
              <a:rPr sz="24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364" y="950467"/>
            <a:ext cx="6292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Sample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15" dirty="0">
                <a:latin typeface="Arial"/>
                <a:cs typeface="Arial"/>
              </a:rPr>
              <a:t>Equivalence</a:t>
            </a:r>
            <a:r>
              <a:rPr sz="3600" b="1" spc="5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Classes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9516" y="1828291"/>
            <a:ext cx="4472940" cy="458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spc="-15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Arial"/>
                <a:cs typeface="Arial"/>
              </a:rPr>
              <a:t>Valid</a:t>
            </a:r>
            <a:r>
              <a:rPr sz="1800" b="1" i="1" u="heavy" spc="-90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user</a:t>
            </a:r>
            <a:r>
              <a:rPr sz="18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Arial"/>
                <a:cs typeface="Arial"/>
              </a:rPr>
              <a:t>supplied</a:t>
            </a:r>
            <a:r>
              <a:rPr sz="18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commands</a:t>
            </a:r>
            <a:endParaRPr sz="1800">
              <a:latin typeface="Arial"/>
              <a:cs typeface="Arial"/>
            </a:endParaRPr>
          </a:p>
          <a:p>
            <a:pPr marL="433070" marR="779145">
              <a:lnSpc>
                <a:spcPct val="115599"/>
              </a:lnSpc>
              <a:spcBef>
                <a:spcPts val="20"/>
              </a:spcBef>
            </a:pP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responses</a:t>
            </a:r>
            <a:r>
              <a:rPr sz="1800" b="1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to</a:t>
            </a:r>
            <a:r>
              <a:rPr sz="18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0065"/>
                </a:solidFill>
                <a:latin typeface="Arial"/>
                <a:cs typeface="Arial"/>
              </a:rPr>
              <a:t>system</a:t>
            </a:r>
            <a:r>
              <a:rPr sz="18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prompts </a:t>
            </a:r>
            <a:r>
              <a:rPr sz="1800" b="1" spc="-484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Arial"/>
                <a:cs typeface="Arial"/>
              </a:rPr>
              <a:t>file</a:t>
            </a:r>
            <a:r>
              <a:rPr sz="18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names</a:t>
            </a:r>
            <a:endParaRPr sz="1800">
              <a:latin typeface="Arial"/>
              <a:cs typeface="Arial"/>
            </a:endParaRPr>
          </a:p>
          <a:p>
            <a:pPr marL="670560" marR="1564640" indent="-238125">
              <a:lnSpc>
                <a:spcPct val="105900"/>
              </a:lnSpc>
              <a:spcBef>
                <a:spcPts val="114"/>
              </a:spcBef>
            </a:pP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computational data 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Arial"/>
                <a:cs typeface="Arial"/>
              </a:rPr>
              <a:t>physical 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parameters </a:t>
            </a:r>
            <a:r>
              <a:rPr sz="1800" b="1" spc="-49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bounding values 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initiation</a:t>
            </a:r>
            <a:r>
              <a:rPr sz="1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433070" marR="841375" indent="-12700">
              <a:lnSpc>
                <a:spcPts val="2060"/>
              </a:lnSpc>
              <a:spcBef>
                <a:spcPts val="390"/>
              </a:spcBef>
            </a:pP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output data formatting 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responses</a:t>
            </a:r>
            <a:r>
              <a:rPr sz="1800" b="1" spc="-9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to</a:t>
            </a:r>
            <a:r>
              <a:rPr sz="1800" b="1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error</a:t>
            </a:r>
            <a:r>
              <a:rPr sz="18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marL="433070">
              <a:lnSpc>
                <a:spcPts val="2014"/>
              </a:lnSpc>
            </a:pP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graphical</a:t>
            </a:r>
            <a:r>
              <a:rPr sz="1800" b="1" spc="-9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(e.g.,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mouse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picks)</a:t>
            </a:r>
            <a:endParaRPr sz="18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1775"/>
              </a:spcBef>
            </a:pPr>
            <a:r>
              <a:rPr sz="1800" b="1" i="1" u="heavy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Arial"/>
                <a:cs typeface="Arial"/>
              </a:rPr>
              <a:t>Invalid</a:t>
            </a:r>
            <a:r>
              <a:rPr sz="1800" b="1" i="1" u="heavy" spc="-100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33070" marR="119380">
              <a:lnSpc>
                <a:spcPts val="2090"/>
              </a:lnSpc>
              <a:spcBef>
                <a:spcPts val="540"/>
              </a:spcBef>
            </a:pP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data</a:t>
            </a:r>
            <a:r>
              <a:rPr sz="1800" b="1" spc="-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outside</a:t>
            </a:r>
            <a:r>
              <a:rPr sz="1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bounds</a:t>
            </a:r>
            <a:r>
              <a:rPr sz="1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the</a:t>
            </a:r>
            <a:r>
              <a:rPr sz="1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program </a:t>
            </a:r>
            <a:r>
              <a:rPr sz="1800" b="1" spc="-484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65"/>
                </a:solidFill>
                <a:latin typeface="Arial"/>
                <a:cs typeface="Arial"/>
              </a:rPr>
              <a:t>physically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impossible</a:t>
            </a:r>
            <a:r>
              <a:rPr sz="1800" b="1" spc="-4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21005">
              <a:lnSpc>
                <a:spcPts val="2100"/>
              </a:lnSpc>
            </a:pP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proper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value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supplied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in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wrong</a:t>
            </a:r>
            <a:r>
              <a:rPr sz="1800" b="1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65"/>
                </a:solidFill>
                <a:latin typeface="Arial"/>
                <a:cs typeface="Arial"/>
              </a:rPr>
              <a:t>place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2911" y="2392679"/>
            <a:ext cx="1137285" cy="3526790"/>
            <a:chOff x="1962911" y="2392679"/>
            <a:chExt cx="1137285" cy="3526790"/>
          </a:xfrm>
        </p:grpSpPr>
        <p:sp>
          <p:nvSpPr>
            <p:cNvPr id="5" name="object 5"/>
            <p:cNvSpPr/>
            <p:nvPr/>
          </p:nvSpPr>
          <p:spPr>
            <a:xfrm>
              <a:off x="1969007" y="2398775"/>
              <a:ext cx="835660" cy="119380"/>
            </a:xfrm>
            <a:custGeom>
              <a:avLst/>
              <a:gdLst/>
              <a:ahLst/>
              <a:cxnLst/>
              <a:rect l="l" t="t" r="r" b="b"/>
              <a:pathLst>
                <a:path w="835660" h="119380">
                  <a:moveTo>
                    <a:pt x="835152" y="0"/>
                  </a:moveTo>
                  <a:lnTo>
                    <a:pt x="73152" y="0"/>
                  </a:lnTo>
                  <a:lnTo>
                    <a:pt x="0" y="118872"/>
                  </a:lnTo>
                  <a:lnTo>
                    <a:pt x="765048" y="118872"/>
                  </a:lnTo>
                  <a:lnTo>
                    <a:pt x="835152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2911" y="2392679"/>
              <a:ext cx="847725" cy="134620"/>
            </a:xfrm>
            <a:custGeom>
              <a:avLst/>
              <a:gdLst/>
              <a:ahLst/>
              <a:cxnLst/>
              <a:rect l="l" t="t" r="r" b="b"/>
              <a:pathLst>
                <a:path w="847725" h="134619">
                  <a:moveTo>
                    <a:pt x="835151" y="3048"/>
                  </a:moveTo>
                  <a:lnTo>
                    <a:pt x="768095" y="121920"/>
                  </a:lnTo>
                  <a:lnTo>
                    <a:pt x="765048" y="124968"/>
                  </a:lnTo>
                  <a:lnTo>
                    <a:pt x="765048" y="128016"/>
                  </a:lnTo>
                  <a:lnTo>
                    <a:pt x="771144" y="134112"/>
                  </a:lnTo>
                  <a:lnTo>
                    <a:pt x="777239" y="131064"/>
                  </a:lnTo>
                  <a:lnTo>
                    <a:pt x="774192" y="131064"/>
                  </a:lnTo>
                  <a:lnTo>
                    <a:pt x="777239" y="128016"/>
                  </a:lnTo>
                  <a:lnTo>
                    <a:pt x="777239" y="121920"/>
                  </a:lnTo>
                  <a:lnTo>
                    <a:pt x="774192" y="118872"/>
                  </a:lnTo>
                  <a:lnTo>
                    <a:pt x="782774" y="118872"/>
                  </a:lnTo>
                  <a:lnTo>
                    <a:pt x="845499" y="15240"/>
                  </a:lnTo>
                  <a:lnTo>
                    <a:pt x="841248" y="15240"/>
                  </a:lnTo>
                  <a:lnTo>
                    <a:pt x="835151" y="3048"/>
                  </a:lnTo>
                  <a:close/>
                </a:path>
                <a:path w="847725" h="134619">
                  <a:moveTo>
                    <a:pt x="835151" y="3048"/>
                  </a:moveTo>
                  <a:lnTo>
                    <a:pt x="73151" y="3048"/>
                  </a:lnTo>
                  <a:lnTo>
                    <a:pt x="3048" y="121920"/>
                  </a:lnTo>
                  <a:lnTo>
                    <a:pt x="0" y="124968"/>
                  </a:lnTo>
                  <a:lnTo>
                    <a:pt x="0" y="128016"/>
                  </a:lnTo>
                  <a:lnTo>
                    <a:pt x="3048" y="131064"/>
                  </a:lnTo>
                  <a:lnTo>
                    <a:pt x="768096" y="131064"/>
                  </a:lnTo>
                  <a:lnTo>
                    <a:pt x="765048" y="128016"/>
                  </a:lnTo>
                  <a:lnTo>
                    <a:pt x="12192" y="128016"/>
                  </a:lnTo>
                  <a:lnTo>
                    <a:pt x="6095" y="118872"/>
                  </a:lnTo>
                  <a:lnTo>
                    <a:pt x="17967" y="118872"/>
                  </a:lnTo>
                  <a:lnTo>
                    <a:pt x="83418" y="15240"/>
                  </a:lnTo>
                  <a:lnTo>
                    <a:pt x="79248" y="15240"/>
                  </a:lnTo>
                  <a:lnTo>
                    <a:pt x="85343" y="12192"/>
                  </a:lnTo>
                  <a:lnTo>
                    <a:pt x="829993" y="12192"/>
                  </a:lnTo>
                  <a:lnTo>
                    <a:pt x="835151" y="3048"/>
                  </a:lnTo>
                  <a:close/>
                </a:path>
                <a:path w="847725" h="134619">
                  <a:moveTo>
                    <a:pt x="777239" y="128016"/>
                  </a:moveTo>
                  <a:lnTo>
                    <a:pt x="774192" y="131064"/>
                  </a:lnTo>
                  <a:lnTo>
                    <a:pt x="777239" y="131064"/>
                  </a:lnTo>
                  <a:lnTo>
                    <a:pt x="777239" y="128016"/>
                  </a:lnTo>
                  <a:close/>
                </a:path>
                <a:path w="847725" h="134619">
                  <a:moveTo>
                    <a:pt x="17967" y="118872"/>
                  </a:moveTo>
                  <a:lnTo>
                    <a:pt x="6095" y="118872"/>
                  </a:lnTo>
                  <a:lnTo>
                    <a:pt x="12192" y="128016"/>
                  </a:lnTo>
                  <a:lnTo>
                    <a:pt x="17967" y="118872"/>
                  </a:lnTo>
                  <a:close/>
                </a:path>
                <a:path w="847725" h="134619">
                  <a:moveTo>
                    <a:pt x="769815" y="118872"/>
                  </a:moveTo>
                  <a:lnTo>
                    <a:pt x="17967" y="118872"/>
                  </a:lnTo>
                  <a:lnTo>
                    <a:pt x="12192" y="128016"/>
                  </a:lnTo>
                  <a:lnTo>
                    <a:pt x="765048" y="128016"/>
                  </a:lnTo>
                  <a:lnTo>
                    <a:pt x="765048" y="124968"/>
                  </a:lnTo>
                  <a:lnTo>
                    <a:pt x="768095" y="121920"/>
                  </a:lnTo>
                  <a:lnTo>
                    <a:pt x="769815" y="118872"/>
                  </a:lnTo>
                  <a:close/>
                </a:path>
                <a:path w="847725" h="134619">
                  <a:moveTo>
                    <a:pt x="782774" y="118872"/>
                  </a:moveTo>
                  <a:lnTo>
                    <a:pt x="774192" y="118872"/>
                  </a:lnTo>
                  <a:lnTo>
                    <a:pt x="777239" y="121920"/>
                  </a:lnTo>
                  <a:lnTo>
                    <a:pt x="777239" y="128016"/>
                  </a:lnTo>
                  <a:lnTo>
                    <a:pt x="782774" y="118872"/>
                  </a:lnTo>
                  <a:close/>
                </a:path>
                <a:path w="847725" h="134619">
                  <a:moveTo>
                    <a:pt x="85343" y="12192"/>
                  </a:moveTo>
                  <a:lnTo>
                    <a:pt x="79248" y="15240"/>
                  </a:lnTo>
                  <a:lnTo>
                    <a:pt x="83418" y="15240"/>
                  </a:lnTo>
                  <a:lnTo>
                    <a:pt x="85343" y="12192"/>
                  </a:lnTo>
                  <a:close/>
                </a:path>
                <a:path w="847725" h="134619">
                  <a:moveTo>
                    <a:pt x="829993" y="12192"/>
                  </a:moveTo>
                  <a:lnTo>
                    <a:pt x="85343" y="12192"/>
                  </a:lnTo>
                  <a:lnTo>
                    <a:pt x="83418" y="15240"/>
                  </a:lnTo>
                  <a:lnTo>
                    <a:pt x="828274" y="15240"/>
                  </a:lnTo>
                  <a:lnTo>
                    <a:pt x="829993" y="12192"/>
                  </a:lnTo>
                  <a:close/>
                </a:path>
                <a:path w="847725" h="134619">
                  <a:moveTo>
                    <a:pt x="844295" y="0"/>
                  </a:moveTo>
                  <a:lnTo>
                    <a:pt x="79248" y="0"/>
                  </a:lnTo>
                  <a:lnTo>
                    <a:pt x="76200" y="3048"/>
                  </a:lnTo>
                  <a:lnTo>
                    <a:pt x="835151" y="3048"/>
                  </a:lnTo>
                  <a:lnTo>
                    <a:pt x="841248" y="15240"/>
                  </a:lnTo>
                  <a:lnTo>
                    <a:pt x="845499" y="15240"/>
                  </a:lnTo>
                  <a:lnTo>
                    <a:pt x="847344" y="12192"/>
                  </a:lnTo>
                  <a:lnTo>
                    <a:pt x="847344" y="3048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34055" y="2398775"/>
              <a:ext cx="356870" cy="1801495"/>
            </a:xfrm>
            <a:custGeom>
              <a:avLst/>
              <a:gdLst/>
              <a:ahLst/>
              <a:cxnLst/>
              <a:rect l="l" t="t" r="r" b="b"/>
              <a:pathLst>
                <a:path w="356869" h="1801495">
                  <a:moveTo>
                    <a:pt x="70104" y="0"/>
                  </a:moveTo>
                  <a:lnTo>
                    <a:pt x="0" y="118872"/>
                  </a:lnTo>
                  <a:lnTo>
                    <a:pt x="295656" y="1801368"/>
                  </a:lnTo>
                  <a:lnTo>
                    <a:pt x="356616" y="1709927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FF5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7959" y="2392679"/>
              <a:ext cx="368935" cy="1813560"/>
            </a:xfrm>
            <a:custGeom>
              <a:avLst/>
              <a:gdLst/>
              <a:ahLst/>
              <a:cxnLst/>
              <a:rect l="l" t="t" r="r" b="b"/>
              <a:pathLst>
                <a:path w="368935" h="1813560">
                  <a:moveTo>
                    <a:pt x="76200" y="0"/>
                  </a:moveTo>
                  <a:lnTo>
                    <a:pt x="73151" y="0"/>
                  </a:lnTo>
                  <a:lnTo>
                    <a:pt x="70103" y="3048"/>
                  </a:lnTo>
                  <a:lnTo>
                    <a:pt x="3047" y="121920"/>
                  </a:lnTo>
                  <a:lnTo>
                    <a:pt x="0" y="121920"/>
                  </a:lnTo>
                  <a:lnTo>
                    <a:pt x="0" y="124968"/>
                  </a:lnTo>
                  <a:lnTo>
                    <a:pt x="295656" y="1807464"/>
                  </a:lnTo>
                  <a:lnTo>
                    <a:pt x="295656" y="1810512"/>
                  </a:lnTo>
                  <a:lnTo>
                    <a:pt x="298703" y="1813560"/>
                  </a:lnTo>
                  <a:lnTo>
                    <a:pt x="304800" y="1813560"/>
                  </a:lnTo>
                  <a:lnTo>
                    <a:pt x="307847" y="1810512"/>
                  </a:lnTo>
                  <a:lnTo>
                    <a:pt x="309879" y="1807464"/>
                  </a:lnTo>
                  <a:lnTo>
                    <a:pt x="307847" y="1807464"/>
                  </a:lnTo>
                  <a:lnTo>
                    <a:pt x="295656" y="1804416"/>
                  </a:lnTo>
                  <a:lnTo>
                    <a:pt x="304880" y="1790578"/>
                  </a:lnTo>
                  <a:lnTo>
                    <a:pt x="12727" y="128016"/>
                  </a:lnTo>
                  <a:lnTo>
                    <a:pt x="12191" y="128016"/>
                  </a:lnTo>
                  <a:lnTo>
                    <a:pt x="12191" y="124968"/>
                  </a:lnTo>
                  <a:lnTo>
                    <a:pt x="14036" y="124968"/>
                  </a:lnTo>
                  <a:lnTo>
                    <a:pt x="73151" y="27300"/>
                  </a:lnTo>
                  <a:lnTo>
                    <a:pt x="70103" y="9144"/>
                  </a:lnTo>
                  <a:lnTo>
                    <a:pt x="70103" y="6096"/>
                  </a:lnTo>
                  <a:lnTo>
                    <a:pt x="76200" y="0"/>
                  </a:lnTo>
                  <a:close/>
                </a:path>
                <a:path w="368935" h="1813560">
                  <a:moveTo>
                    <a:pt x="304880" y="1790578"/>
                  </a:moveTo>
                  <a:lnTo>
                    <a:pt x="295656" y="1804416"/>
                  </a:lnTo>
                  <a:lnTo>
                    <a:pt x="307847" y="1807464"/>
                  </a:lnTo>
                  <a:lnTo>
                    <a:pt x="304880" y="1790578"/>
                  </a:lnTo>
                  <a:close/>
                </a:path>
                <a:path w="368935" h="1813560">
                  <a:moveTo>
                    <a:pt x="356207" y="1713589"/>
                  </a:moveTo>
                  <a:lnTo>
                    <a:pt x="304880" y="1790578"/>
                  </a:lnTo>
                  <a:lnTo>
                    <a:pt x="307847" y="1807464"/>
                  </a:lnTo>
                  <a:lnTo>
                    <a:pt x="309879" y="1807464"/>
                  </a:lnTo>
                  <a:lnTo>
                    <a:pt x="368807" y="1719072"/>
                  </a:lnTo>
                  <a:lnTo>
                    <a:pt x="368807" y="1716024"/>
                  </a:lnTo>
                  <a:lnTo>
                    <a:pt x="356615" y="1716024"/>
                  </a:lnTo>
                  <a:lnTo>
                    <a:pt x="356207" y="1713589"/>
                  </a:lnTo>
                  <a:close/>
                </a:path>
                <a:path w="368935" h="1813560">
                  <a:moveTo>
                    <a:pt x="356615" y="1712976"/>
                  </a:moveTo>
                  <a:lnTo>
                    <a:pt x="356207" y="1713589"/>
                  </a:lnTo>
                  <a:lnTo>
                    <a:pt x="356615" y="1716024"/>
                  </a:lnTo>
                  <a:lnTo>
                    <a:pt x="356615" y="1712976"/>
                  </a:lnTo>
                  <a:close/>
                </a:path>
                <a:path w="368935" h="1813560">
                  <a:moveTo>
                    <a:pt x="368807" y="1712976"/>
                  </a:moveTo>
                  <a:lnTo>
                    <a:pt x="356615" y="1712976"/>
                  </a:lnTo>
                  <a:lnTo>
                    <a:pt x="356615" y="1716024"/>
                  </a:lnTo>
                  <a:lnTo>
                    <a:pt x="368807" y="1716024"/>
                  </a:lnTo>
                  <a:lnTo>
                    <a:pt x="368807" y="1712976"/>
                  </a:lnTo>
                  <a:close/>
                </a:path>
                <a:path w="368935" h="1813560">
                  <a:moveTo>
                    <a:pt x="83172" y="11315"/>
                  </a:moveTo>
                  <a:lnTo>
                    <a:pt x="82295" y="12192"/>
                  </a:lnTo>
                  <a:lnTo>
                    <a:pt x="73151" y="27300"/>
                  </a:lnTo>
                  <a:lnTo>
                    <a:pt x="356207" y="1713589"/>
                  </a:lnTo>
                  <a:lnTo>
                    <a:pt x="356615" y="1712976"/>
                  </a:lnTo>
                  <a:lnTo>
                    <a:pt x="368807" y="1712976"/>
                  </a:lnTo>
                  <a:lnTo>
                    <a:pt x="83172" y="11315"/>
                  </a:lnTo>
                  <a:close/>
                </a:path>
                <a:path w="368935" h="1813560">
                  <a:moveTo>
                    <a:pt x="12191" y="124968"/>
                  </a:moveTo>
                  <a:lnTo>
                    <a:pt x="12191" y="128016"/>
                  </a:lnTo>
                  <a:lnTo>
                    <a:pt x="12607" y="127330"/>
                  </a:lnTo>
                  <a:lnTo>
                    <a:pt x="12191" y="124968"/>
                  </a:lnTo>
                  <a:close/>
                </a:path>
                <a:path w="368935" h="1813560">
                  <a:moveTo>
                    <a:pt x="12607" y="127330"/>
                  </a:moveTo>
                  <a:lnTo>
                    <a:pt x="12191" y="128016"/>
                  </a:lnTo>
                  <a:lnTo>
                    <a:pt x="12727" y="128016"/>
                  </a:lnTo>
                  <a:lnTo>
                    <a:pt x="12607" y="127330"/>
                  </a:lnTo>
                  <a:close/>
                </a:path>
                <a:path w="368935" h="1813560">
                  <a:moveTo>
                    <a:pt x="14036" y="124968"/>
                  </a:moveTo>
                  <a:lnTo>
                    <a:pt x="12191" y="124968"/>
                  </a:lnTo>
                  <a:lnTo>
                    <a:pt x="12607" y="127330"/>
                  </a:lnTo>
                  <a:lnTo>
                    <a:pt x="14036" y="124968"/>
                  </a:lnTo>
                  <a:close/>
                </a:path>
                <a:path w="368935" h="1813560">
                  <a:moveTo>
                    <a:pt x="76200" y="0"/>
                  </a:moveTo>
                  <a:lnTo>
                    <a:pt x="70103" y="6096"/>
                  </a:lnTo>
                  <a:lnTo>
                    <a:pt x="70103" y="9144"/>
                  </a:lnTo>
                  <a:lnTo>
                    <a:pt x="73151" y="27300"/>
                  </a:lnTo>
                  <a:lnTo>
                    <a:pt x="82295" y="12192"/>
                  </a:lnTo>
                  <a:lnTo>
                    <a:pt x="83172" y="11315"/>
                  </a:lnTo>
                  <a:lnTo>
                    <a:pt x="82295" y="6096"/>
                  </a:lnTo>
                  <a:lnTo>
                    <a:pt x="82295" y="3048"/>
                  </a:lnTo>
                  <a:lnTo>
                    <a:pt x="79247" y="3048"/>
                  </a:lnTo>
                  <a:lnTo>
                    <a:pt x="76200" y="0"/>
                  </a:lnTo>
                  <a:close/>
                </a:path>
                <a:path w="368935" h="1813560">
                  <a:moveTo>
                    <a:pt x="82295" y="3048"/>
                  </a:moveTo>
                  <a:lnTo>
                    <a:pt x="82295" y="6096"/>
                  </a:lnTo>
                  <a:lnTo>
                    <a:pt x="83172" y="11315"/>
                  </a:lnTo>
                  <a:lnTo>
                    <a:pt x="85343" y="9144"/>
                  </a:lnTo>
                  <a:lnTo>
                    <a:pt x="82295" y="3048"/>
                  </a:lnTo>
                  <a:close/>
                </a:path>
                <a:path w="368935" h="1813560">
                  <a:moveTo>
                    <a:pt x="79247" y="0"/>
                  </a:moveTo>
                  <a:lnTo>
                    <a:pt x="76200" y="0"/>
                  </a:lnTo>
                  <a:lnTo>
                    <a:pt x="79247" y="3048"/>
                  </a:lnTo>
                  <a:lnTo>
                    <a:pt x="82295" y="3048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199" y="4105655"/>
              <a:ext cx="350520" cy="1804670"/>
            </a:xfrm>
            <a:custGeom>
              <a:avLst/>
              <a:gdLst/>
              <a:ahLst/>
              <a:cxnLst/>
              <a:rect l="l" t="t" r="r" b="b"/>
              <a:pathLst>
                <a:path w="350519" h="1804670">
                  <a:moveTo>
                    <a:pt x="350519" y="0"/>
                  </a:moveTo>
                  <a:lnTo>
                    <a:pt x="286512" y="94488"/>
                  </a:lnTo>
                  <a:lnTo>
                    <a:pt x="0" y="1804416"/>
                  </a:lnTo>
                  <a:lnTo>
                    <a:pt x="67056" y="1694688"/>
                  </a:lnTo>
                  <a:lnTo>
                    <a:pt x="350519" y="0"/>
                  </a:lnTo>
                  <a:close/>
                </a:path>
              </a:pathLst>
            </a:custGeom>
            <a:solidFill>
              <a:srgbClr val="FF7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7103" y="4099559"/>
              <a:ext cx="363220" cy="1819910"/>
            </a:xfrm>
            <a:custGeom>
              <a:avLst/>
              <a:gdLst/>
              <a:ahLst/>
              <a:cxnLst/>
              <a:rect l="l" t="t" r="r" b="b"/>
              <a:pathLst>
                <a:path w="363219" h="1819910">
                  <a:moveTo>
                    <a:pt x="9143" y="1816608"/>
                  </a:moveTo>
                  <a:lnTo>
                    <a:pt x="3047" y="1816608"/>
                  </a:lnTo>
                  <a:lnTo>
                    <a:pt x="6095" y="1819656"/>
                  </a:lnTo>
                  <a:lnTo>
                    <a:pt x="9143" y="1816608"/>
                  </a:lnTo>
                  <a:close/>
                </a:path>
                <a:path w="363219" h="1819910">
                  <a:moveTo>
                    <a:pt x="471" y="1807699"/>
                  </a:moveTo>
                  <a:lnTo>
                    <a:pt x="0" y="1810512"/>
                  </a:lnTo>
                  <a:lnTo>
                    <a:pt x="0" y="1816608"/>
                  </a:lnTo>
                  <a:lnTo>
                    <a:pt x="12191" y="1816608"/>
                  </a:lnTo>
                  <a:lnTo>
                    <a:pt x="14004" y="1813559"/>
                  </a:lnTo>
                  <a:lnTo>
                    <a:pt x="12191" y="1813559"/>
                  </a:lnTo>
                  <a:lnTo>
                    <a:pt x="471" y="1807699"/>
                  </a:lnTo>
                  <a:close/>
                </a:path>
                <a:path w="363219" h="1819910">
                  <a:moveTo>
                    <a:pt x="18382" y="1776547"/>
                  </a:moveTo>
                  <a:lnTo>
                    <a:pt x="711" y="1806268"/>
                  </a:lnTo>
                  <a:lnTo>
                    <a:pt x="471" y="1807699"/>
                  </a:lnTo>
                  <a:lnTo>
                    <a:pt x="12191" y="1813559"/>
                  </a:lnTo>
                  <a:lnTo>
                    <a:pt x="18382" y="1776547"/>
                  </a:lnTo>
                  <a:close/>
                </a:path>
                <a:path w="363219" h="1819910">
                  <a:moveTo>
                    <a:pt x="67056" y="1694688"/>
                  </a:moveTo>
                  <a:lnTo>
                    <a:pt x="18382" y="1776547"/>
                  </a:lnTo>
                  <a:lnTo>
                    <a:pt x="12191" y="1813559"/>
                  </a:lnTo>
                  <a:lnTo>
                    <a:pt x="14004" y="1813559"/>
                  </a:lnTo>
                  <a:lnTo>
                    <a:pt x="79247" y="1703832"/>
                  </a:lnTo>
                  <a:lnTo>
                    <a:pt x="79247" y="1700783"/>
                  </a:lnTo>
                  <a:lnTo>
                    <a:pt x="79757" y="1697735"/>
                  </a:lnTo>
                  <a:lnTo>
                    <a:pt x="67056" y="1697735"/>
                  </a:lnTo>
                  <a:lnTo>
                    <a:pt x="67056" y="1694688"/>
                  </a:lnTo>
                  <a:close/>
                </a:path>
                <a:path w="363219" h="1819910">
                  <a:moveTo>
                    <a:pt x="711" y="1806268"/>
                  </a:moveTo>
                  <a:lnTo>
                    <a:pt x="0" y="1807464"/>
                  </a:lnTo>
                  <a:lnTo>
                    <a:pt x="471" y="1807699"/>
                  </a:lnTo>
                  <a:lnTo>
                    <a:pt x="711" y="1806268"/>
                  </a:lnTo>
                  <a:close/>
                </a:path>
                <a:path w="363219" h="1819910">
                  <a:moveTo>
                    <a:pt x="347153" y="8017"/>
                  </a:moveTo>
                  <a:lnTo>
                    <a:pt x="286512" y="97536"/>
                  </a:lnTo>
                  <a:lnTo>
                    <a:pt x="286512" y="100584"/>
                  </a:lnTo>
                  <a:lnTo>
                    <a:pt x="711" y="1806268"/>
                  </a:lnTo>
                  <a:lnTo>
                    <a:pt x="18382" y="1776547"/>
                  </a:lnTo>
                  <a:lnTo>
                    <a:pt x="298703" y="100584"/>
                  </a:lnTo>
                  <a:lnTo>
                    <a:pt x="300670" y="100584"/>
                  </a:lnTo>
                  <a:lnTo>
                    <a:pt x="342576" y="35629"/>
                  </a:lnTo>
                  <a:lnTo>
                    <a:pt x="347153" y="8017"/>
                  </a:lnTo>
                  <a:close/>
                </a:path>
                <a:path w="363219" h="1819910">
                  <a:moveTo>
                    <a:pt x="362712" y="6095"/>
                  </a:moveTo>
                  <a:lnTo>
                    <a:pt x="359663" y="9143"/>
                  </a:lnTo>
                  <a:lnTo>
                    <a:pt x="342576" y="35629"/>
                  </a:lnTo>
                  <a:lnTo>
                    <a:pt x="67056" y="1697735"/>
                  </a:lnTo>
                  <a:lnTo>
                    <a:pt x="79757" y="1697735"/>
                  </a:lnTo>
                  <a:lnTo>
                    <a:pt x="362712" y="6095"/>
                  </a:lnTo>
                  <a:close/>
                </a:path>
                <a:path w="363219" h="1819910">
                  <a:moveTo>
                    <a:pt x="300670" y="100584"/>
                  </a:moveTo>
                  <a:lnTo>
                    <a:pt x="298703" y="100584"/>
                  </a:lnTo>
                  <a:lnTo>
                    <a:pt x="298703" y="103631"/>
                  </a:lnTo>
                  <a:lnTo>
                    <a:pt x="300670" y="100584"/>
                  </a:lnTo>
                  <a:close/>
                </a:path>
                <a:path w="363219" h="1819910">
                  <a:moveTo>
                    <a:pt x="359663" y="0"/>
                  </a:moveTo>
                  <a:lnTo>
                    <a:pt x="353568" y="0"/>
                  </a:lnTo>
                  <a:lnTo>
                    <a:pt x="350519" y="3048"/>
                  </a:lnTo>
                  <a:lnTo>
                    <a:pt x="347153" y="8017"/>
                  </a:lnTo>
                  <a:lnTo>
                    <a:pt x="342576" y="35629"/>
                  </a:lnTo>
                  <a:lnTo>
                    <a:pt x="359663" y="9143"/>
                  </a:lnTo>
                  <a:lnTo>
                    <a:pt x="362712" y="6095"/>
                  </a:lnTo>
                  <a:lnTo>
                    <a:pt x="362712" y="3048"/>
                  </a:lnTo>
                  <a:lnTo>
                    <a:pt x="359663" y="0"/>
                  </a:lnTo>
                  <a:close/>
                </a:path>
                <a:path w="363219" h="1819910">
                  <a:moveTo>
                    <a:pt x="350519" y="3048"/>
                  </a:moveTo>
                  <a:lnTo>
                    <a:pt x="347471" y="6095"/>
                  </a:lnTo>
                  <a:lnTo>
                    <a:pt x="347153" y="8017"/>
                  </a:lnTo>
                  <a:lnTo>
                    <a:pt x="350519" y="3048"/>
                  </a:lnTo>
                  <a:close/>
                </a:path>
                <a:path w="363219" h="1819910">
                  <a:moveTo>
                    <a:pt x="353568" y="0"/>
                  </a:moveTo>
                  <a:lnTo>
                    <a:pt x="350519" y="0"/>
                  </a:lnTo>
                  <a:lnTo>
                    <a:pt x="350519" y="3048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9007" y="2517647"/>
              <a:ext cx="1061085" cy="3392804"/>
            </a:xfrm>
            <a:custGeom>
              <a:avLst/>
              <a:gdLst/>
              <a:ahLst/>
              <a:cxnLst/>
              <a:rect l="l" t="t" r="r" b="b"/>
              <a:pathLst>
                <a:path w="1061085" h="3392804">
                  <a:moveTo>
                    <a:pt x="765048" y="0"/>
                  </a:moveTo>
                  <a:lnTo>
                    <a:pt x="0" y="0"/>
                  </a:lnTo>
                  <a:lnTo>
                    <a:pt x="289560" y="1691639"/>
                  </a:lnTo>
                  <a:lnTo>
                    <a:pt x="0" y="3392424"/>
                  </a:lnTo>
                  <a:lnTo>
                    <a:pt x="774192" y="3392424"/>
                  </a:lnTo>
                  <a:lnTo>
                    <a:pt x="1060704" y="1682496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DF1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2911" y="2511551"/>
              <a:ext cx="1073150" cy="3408045"/>
            </a:xfrm>
            <a:custGeom>
              <a:avLst/>
              <a:gdLst/>
              <a:ahLst/>
              <a:cxnLst/>
              <a:rect l="l" t="t" r="r" b="b"/>
              <a:pathLst>
                <a:path w="1073150" h="3408045">
                  <a:moveTo>
                    <a:pt x="768095" y="0"/>
                  </a:moveTo>
                  <a:lnTo>
                    <a:pt x="3048" y="0"/>
                  </a:lnTo>
                  <a:lnTo>
                    <a:pt x="3048" y="3048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289560" y="1697736"/>
                  </a:lnTo>
                  <a:lnTo>
                    <a:pt x="0" y="3398520"/>
                  </a:lnTo>
                  <a:lnTo>
                    <a:pt x="0" y="3401568"/>
                  </a:lnTo>
                  <a:lnTo>
                    <a:pt x="6095" y="3407664"/>
                  </a:lnTo>
                  <a:lnTo>
                    <a:pt x="783336" y="3407664"/>
                  </a:lnTo>
                  <a:lnTo>
                    <a:pt x="786383" y="3404616"/>
                  </a:lnTo>
                  <a:lnTo>
                    <a:pt x="786383" y="3401568"/>
                  </a:lnTo>
                  <a:lnTo>
                    <a:pt x="12192" y="3401568"/>
                  </a:lnTo>
                  <a:lnTo>
                    <a:pt x="6095" y="3392424"/>
                  </a:lnTo>
                  <a:lnTo>
                    <a:pt x="13745" y="3392424"/>
                  </a:lnTo>
                  <a:lnTo>
                    <a:pt x="301751" y="1697736"/>
                  </a:lnTo>
                  <a:lnTo>
                    <a:pt x="13235" y="12192"/>
                  </a:lnTo>
                  <a:lnTo>
                    <a:pt x="6095" y="12192"/>
                  </a:lnTo>
                  <a:lnTo>
                    <a:pt x="12192" y="6096"/>
                  </a:lnTo>
                  <a:lnTo>
                    <a:pt x="765048" y="6096"/>
                  </a:lnTo>
                  <a:lnTo>
                    <a:pt x="765048" y="3048"/>
                  </a:lnTo>
                  <a:lnTo>
                    <a:pt x="768095" y="0"/>
                  </a:lnTo>
                  <a:close/>
                </a:path>
                <a:path w="1073150" h="3408045">
                  <a:moveTo>
                    <a:pt x="13745" y="3392424"/>
                  </a:moveTo>
                  <a:lnTo>
                    <a:pt x="6095" y="3392424"/>
                  </a:lnTo>
                  <a:lnTo>
                    <a:pt x="12192" y="3401568"/>
                  </a:lnTo>
                  <a:lnTo>
                    <a:pt x="13745" y="3392424"/>
                  </a:lnTo>
                  <a:close/>
                </a:path>
                <a:path w="1073150" h="3408045">
                  <a:moveTo>
                    <a:pt x="775213" y="3392424"/>
                  </a:moveTo>
                  <a:lnTo>
                    <a:pt x="13745" y="3392424"/>
                  </a:lnTo>
                  <a:lnTo>
                    <a:pt x="12192" y="3401568"/>
                  </a:lnTo>
                  <a:lnTo>
                    <a:pt x="786383" y="3401568"/>
                  </a:lnTo>
                  <a:lnTo>
                    <a:pt x="786893" y="3398520"/>
                  </a:lnTo>
                  <a:lnTo>
                    <a:pt x="774192" y="3398520"/>
                  </a:lnTo>
                  <a:lnTo>
                    <a:pt x="775213" y="3392424"/>
                  </a:lnTo>
                  <a:close/>
                </a:path>
                <a:path w="1073150" h="3408045">
                  <a:moveTo>
                    <a:pt x="774192" y="0"/>
                  </a:moveTo>
                  <a:lnTo>
                    <a:pt x="768095" y="0"/>
                  </a:lnTo>
                  <a:lnTo>
                    <a:pt x="765048" y="3048"/>
                  </a:lnTo>
                  <a:lnTo>
                    <a:pt x="765048" y="6096"/>
                  </a:lnTo>
                  <a:lnTo>
                    <a:pt x="1060704" y="1688592"/>
                  </a:lnTo>
                  <a:lnTo>
                    <a:pt x="774192" y="3398520"/>
                  </a:lnTo>
                  <a:lnTo>
                    <a:pt x="780288" y="3392424"/>
                  </a:lnTo>
                  <a:lnTo>
                    <a:pt x="787913" y="3392424"/>
                  </a:lnTo>
                  <a:lnTo>
                    <a:pt x="1072895" y="1688592"/>
                  </a:lnTo>
                  <a:lnTo>
                    <a:pt x="778311" y="12192"/>
                  </a:lnTo>
                  <a:lnTo>
                    <a:pt x="774192" y="12192"/>
                  </a:lnTo>
                  <a:lnTo>
                    <a:pt x="777239" y="9144"/>
                  </a:lnTo>
                  <a:lnTo>
                    <a:pt x="777239" y="3048"/>
                  </a:lnTo>
                  <a:lnTo>
                    <a:pt x="774192" y="0"/>
                  </a:lnTo>
                  <a:close/>
                </a:path>
                <a:path w="1073150" h="3408045">
                  <a:moveTo>
                    <a:pt x="787913" y="3392424"/>
                  </a:moveTo>
                  <a:lnTo>
                    <a:pt x="780288" y="3392424"/>
                  </a:lnTo>
                  <a:lnTo>
                    <a:pt x="774192" y="3398520"/>
                  </a:lnTo>
                  <a:lnTo>
                    <a:pt x="786893" y="3398520"/>
                  </a:lnTo>
                  <a:lnTo>
                    <a:pt x="787913" y="3392424"/>
                  </a:lnTo>
                  <a:close/>
                </a:path>
                <a:path w="1073150" h="3408045">
                  <a:moveTo>
                    <a:pt x="12192" y="6096"/>
                  </a:moveTo>
                  <a:lnTo>
                    <a:pt x="6095" y="12192"/>
                  </a:lnTo>
                  <a:lnTo>
                    <a:pt x="13235" y="12192"/>
                  </a:lnTo>
                  <a:lnTo>
                    <a:pt x="12192" y="6096"/>
                  </a:lnTo>
                  <a:close/>
                </a:path>
                <a:path w="1073150" h="3408045">
                  <a:moveTo>
                    <a:pt x="765048" y="6096"/>
                  </a:moveTo>
                  <a:lnTo>
                    <a:pt x="12192" y="6096"/>
                  </a:lnTo>
                  <a:lnTo>
                    <a:pt x="13235" y="12192"/>
                  </a:lnTo>
                  <a:lnTo>
                    <a:pt x="766119" y="12192"/>
                  </a:lnTo>
                  <a:lnTo>
                    <a:pt x="765048" y="6096"/>
                  </a:lnTo>
                  <a:close/>
                </a:path>
                <a:path w="1073150" h="3408045">
                  <a:moveTo>
                    <a:pt x="777239" y="6096"/>
                  </a:moveTo>
                  <a:lnTo>
                    <a:pt x="777239" y="9144"/>
                  </a:lnTo>
                  <a:lnTo>
                    <a:pt x="774192" y="12192"/>
                  </a:lnTo>
                  <a:lnTo>
                    <a:pt x="778311" y="12192"/>
                  </a:lnTo>
                  <a:lnTo>
                    <a:pt x="77723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8355" y="987043"/>
            <a:ext cx="70821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Defining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equivalence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1235" y="2215387"/>
            <a:ext cx="7261225" cy="4208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marR="107950" indent="-186055">
              <a:lnSpc>
                <a:spcPct val="100000"/>
              </a:lnSpc>
              <a:spcBef>
                <a:spcPts val="105"/>
              </a:spcBef>
              <a:buClr>
                <a:srgbClr val="000090"/>
              </a:buClr>
              <a:buFont typeface="Wingdings"/>
              <a:buChar char=""/>
              <a:tabLst>
                <a:tab pos="198755" algn="l"/>
              </a:tabLst>
            </a:pP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Input condition </a:t>
            </a:r>
            <a:r>
              <a:rPr sz="2800" spc="-5" dirty="0">
                <a:solidFill>
                  <a:srgbClr val="000065"/>
                </a:solidFill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range</a:t>
            </a:r>
            <a:r>
              <a:rPr sz="2800" spc="-5" dirty="0">
                <a:solidFill>
                  <a:srgbClr val="000065"/>
                </a:solidFill>
                <a:latin typeface="Arial MT"/>
                <a:cs typeface="Arial MT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one valid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and 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two </a:t>
            </a:r>
            <a:r>
              <a:rPr sz="2800" spc="-7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invalid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A50020"/>
                </a:solidFill>
                <a:latin typeface="Arial MT"/>
                <a:cs typeface="Arial MT"/>
              </a:rPr>
              <a:t>classes</a:t>
            </a:r>
            <a:r>
              <a:rPr sz="2800" spc="-50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are defined</a:t>
            </a:r>
            <a:endParaRPr sz="2800">
              <a:latin typeface="Arial MT"/>
              <a:cs typeface="Arial MT"/>
            </a:endParaRPr>
          </a:p>
          <a:p>
            <a:pPr marL="198120" marR="325120" indent="-186055">
              <a:lnSpc>
                <a:spcPct val="100000"/>
              </a:lnSpc>
              <a:spcBef>
                <a:spcPts val="675"/>
              </a:spcBef>
              <a:buClr>
                <a:srgbClr val="000090"/>
              </a:buClr>
              <a:buFont typeface="Wingdings"/>
              <a:buChar char=""/>
              <a:tabLst>
                <a:tab pos="198755" algn="l"/>
              </a:tabLst>
            </a:pP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Input</a:t>
            </a:r>
            <a:r>
              <a:rPr sz="2800" spc="-6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condition</a:t>
            </a:r>
            <a:r>
              <a:rPr sz="28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requires</a:t>
            </a:r>
            <a:r>
              <a:rPr sz="28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specific</a:t>
            </a:r>
            <a:r>
              <a:rPr sz="2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2800" spc="-5" dirty="0">
                <a:solidFill>
                  <a:srgbClr val="000065"/>
                </a:solidFill>
                <a:latin typeface="Arial MT"/>
                <a:cs typeface="Arial MT"/>
              </a:rPr>
              <a:t>:</a:t>
            </a:r>
            <a:r>
              <a:rPr sz="2800" spc="2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one </a:t>
            </a:r>
            <a:r>
              <a:rPr sz="2800" spc="-7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valid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and</a:t>
            </a:r>
            <a:r>
              <a:rPr sz="2800" spc="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two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invalid</a:t>
            </a:r>
            <a:r>
              <a:rPr sz="28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000065"/>
                </a:solidFill>
                <a:latin typeface="Arial MT"/>
                <a:cs typeface="Arial MT"/>
              </a:rPr>
              <a:t>classes</a:t>
            </a:r>
            <a:r>
              <a:rPr sz="2800" spc="-6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are </a:t>
            </a:r>
            <a:r>
              <a:rPr sz="2800" spc="-5" dirty="0">
                <a:solidFill>
                  <a:srgbClr val="000065"/>
                </a:solidFill>
                <a:latin typeface="Arial MT"/>
                <a:cs typeface="Arial MT"/>
              </a:rPr>
              <a:t>defined</a:t>
            </a:r>
            <a:endParaRPr sz="2800">
              <a:latin typeface="Arial MT"/>
              <a:cs typeface="Arial MT"/>
            </a:endParaRPr>
          </a:p>
          <a:p>
            <a:pPr marL="198120" marR="5080" indent="-186055">
              <a:lnSpc>
                <a:spcPct val="100000"/>
              </a:lnSpc>
              <a:spcBef>
                <a:spcPts val="670"/>
              </a:spcBef>
              <a:buClr>
                <a:srgbClr val="000090"/>
              </a:buClr>
              <a:buFont typeface="Wingdings"/>
              <a:buChar char=""/>
              <a:tabLst>
                <a:tab pos="198755" algn="l"/>
              </a:tabLst>
            </a:pP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Input condition is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boolean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one valid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and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one </a:t>
            </a:r>
            <a:r>
              <a:rPr sz="2800" spc="-7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invalid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Arial MT"/>
                <a:cs typeface="Arial MT"/>
              </a:rPr>
              <a:t>class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 are </a:t>
            </a:r>
            <a:r>
              <a:rPr sz="2800" spc="-5" dirty="0">
                <a:solidFill>
                  <a:srgbClr val="000065"/>
                </a:solidFill>
                <a:latin typeface="Arial MT"/>
                <a:cs typeface="Arial MT"/>
              </a:rPr>
              <a:t>defined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 MT"/>
              <a:cs typeface="Arial MT"/>
            </a:endParaRPr>
          </a:p>
          <a:p>
            <a:pPr marL="198120" marR="1324610" indent="-186055">
              <a:lnSpc>
                <a:spcPct val="100000"/>
              </a:lnSpc>
              <a:buFont typeface="Wingdings"/>
              <a:buChar char=""/>
              <a:tabLst>
                <a:tab pos="442595" algn="l"/>
              </a:tabLst>
            </a:pP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Then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define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test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case</a:t>
            </a:r>
            <a:r>
              <a:rPr sz="2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5"/>
                </a:solidFill>
                <a:latin typeface="Arial MT"/>
                <a:cs typeface="Arial MT"/>
              </a:rPr>
              <a:t>for</a:t>
            </a:r>
            <a:r>
              <a:rPr sz="28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each </a:t>
            </a:r>
            <a:r>
              <a:rPr sz="2800" spc="-7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equivalence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53896" y="1917192"/>
          <a:ext cx="7905749" cy="433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164"/>
                <a:gridCol w="3015615"/>
                <a:gridCol w="2934970"/>
              </a:tblGrid>
              <a:tr h="824484">
                <a:tc>
                  <a:txBody>
                    <a:bodyPr/>
                    <a:lstStyle/>
                    <a:p>
                      <a:pPr marL="653415" marR="128905" indent="-52133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r>
                        <a:rPr sz="2000" spc="-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2000" spc="-4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Output </a:t>
                      </a:r>
                      <a:r>
                        <a:rPr sz="2000" spc="-54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Event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65"/>
                      </a:solidFill>
                      <a:prstDash val="solid"/>
                    </a:lnL>
                    <a:lnR w="12700">
                      <a:solidFill>
                        <a:srgbClr val="000065"/>
                      </a:solidFill>
                      <a:prstDash val="solid"/>
                    </a:lnR>
                    <a:lnT w="38100">
                      <a:solidFill>
                        <a:srgbClr val="000065"/>
                      </a:solidFill>
                      <a:prstDash val="solid"/>
                    </a:lnT>
                    <a:lnB w="19050">
                      <a:solidFill>
                        <a:srgbClr val="0000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0" marR="508634" indent="-5429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4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Valid</a:t>
                      </a:r>
                      <a:r>
                        <a:rPr sz="2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Equivalence </a:t>
                      </a:r>
                      <a:r>
                        <a:rPr sz="2000" spc="-54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Classes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65"/>
                      </a:solidFill>
                      <a:prstDash val="solid"/>
                    </a:lnL>
                    <a:lnR w="19050">
                      <a:solidFill>
                        <a:srgbClr val="000065"/>
                      </a:solidFill>
                      <a:prstDash val="solid"/>
                    </a:lnR>
                    <a:lnT w="38100">
                      <a:solidFill>
                        <a:srgbClr val="000065"/>
                      </a:solidFill>
                      <a:prstDash val="solid"/>
                    </a:lnT>
                    <a:lnB w="19050">
                      <a:solidFill>
                        <a:srgbClr val="0000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3460" marR="374650" indent="-6375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Invalid </a:t>
                      </a:r>
                      <a:r>
                        <a:rPr sz="2000" spc="-1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Equivalence </a:t>
                      </a:r>
                      <a:r>
                        <a:rPr sz="2000" spc="-54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Classes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65"/>
                      </a:solidFill>
                      <a:prstDash val="solid"/>
                    </a:lnL>
                    <a:lnR w="28575">
                      <a:solidFill>
                        <a:srgbClr val="000065"/>
                      </a:solidFill>
                      <a:prstDash val="solid"/>
                    </a:lnR>
                    <a:lnT w="38100">
                      <a:solidFill>
                        <a:srgbClr val="000065"/>
                      </a:solidFill>
                      <a:prstDash val="solid"/>
                    </a:lnT>
                    <a:lnB w="19050">
                      <a:solidFill>
                        <a:srgbClr val="000065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281940" marR="279400" indent="325755">
                        <a:lnSpc>
                          <a:spcPts val="259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Enter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spc="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non-zero</a:t>
                      </a:r>
                      <a:r>
                        <a:rPr sz="1800" spc="-1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digit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65"/>
                      </a:solidFill>
                      <a:prstDash val="solid"/>
                    </a:lnL>
                    <a:lnR w="12700">
                      <a:solidFill>
                        <a:srgbClr val="000065"/>
                      </a:solidFill>
                      <a:prstDash val="solid"/>
                    </a:lnR>
                    <a:lnT w="19050">
                      <a:solidFill>
                        <a:srgbClr val="000065"/>
                      </a:solidFill>
                      <a:prstDash val="solid"/>
                    </a:lnT>
                    <a:lnB w="19050">
                      <a:solidFill>
                        <a:srgbClr val="0000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5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4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65"/>
                      </a:solidFill>
                      <a:prstDash val="solid"/>
                    </a:lnL>
                    <a:lnR w="19050">
                      <a:solidFill>
                        <a:srgbClr val="000065"/>
                      </a:solidFill>
                      <a:prstDash val="solid"/>
                    </a:lnR>
                    <a:lnT w="19050">
                      <a:solidFill>
                        <a:srgbClr val="000065"/>
                      </a:solidFill>
                      <a:prstDash val="solid"/>
                    </a:lnT>
                    <a:lnB w="19050">
                      <a:solidFill>
                        <a:srgbClr val="0000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&lt;</a:t>
                      </a:r>
                      <a:r>
                        <a:rPr sz="1800" spc="-3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1,</a:t>
                      </a:r>
                      <a:r>
                        <a:rPr sz="1800" spc="-3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&gt;</a:t>
                      </a:r>
                      <a:r>
                        <a:rPr sz="1800" spc="-2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 marR="5880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Letters</a:t>
                      </a:r>
                      <a:r>
                        <a:rPr sz="1800" spc="-8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2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800" spc="-2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non- </a:t>
                      </a:r>
                      <a:r>
                        <a:rPr sz="1800" spc="-484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numeric</a:t>
                      </a:r>
                      <a:r>
                        <a:rPr sz="1800" spc="-7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characters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65"/>
                      </a:solidFill>
                      <a:prstDash val="solid"/>
                    </a:lnL>
                    <a:lnR w="28575">
                      <a:solidFill>
                        <a:srgbClr val="000065"/>
                      </a:solidFill>
                      <a:prstDash val="solid"/>
                    </a:lnR>
                    <a:lnT w="19050">
                      <a:solidFill>
                        <a:srgbClr val="000065"/>
                      </a:solidFill>
                      <a:prstDash val="solid"/>
                    </a:lnT>
                    <a:lnB w="19050">
                      <a:solidFill>
                        <a:srgbClr val="000065"/>
                      </a:solidFill>
                      <a:prstDash val="solid"/>
                    </a:lnB>
                  </a:tcPr>
                </a:tc>
              </a:tr>
              <a:tr h="1377695">
                <a:tc>
                  <a:txBody>
                    <a:bodyPr/>
                    <a:lstStyle/>
                    <a:p>
                      <a:pPr marL="180975" marR="179070" indent="112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Enter the first </a:t>
                      </a:r>
                      <a:r>
                        <a:rPr sz="1800" spc="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letter</a:t>
                      </a:r>
                      <a:r>
                        <a:rPr sz="1800" spc="-7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3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3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65"/>
                      </a:solidFill>
                      <a:prstDash val="solid"/>
                    </a:lnL>
                    <a:lnR w="12700">
                      <a:solidFill>
                        <a:srgbClr val="000065"/>
                      </a:solidFill>
                      <a:prstDash val="solid"/>
                    </a:lnR>
                    <a:lnT w="19050">
                      <a:solidFill>
                        <a:srgbClr val="000065"/>
                      </a:solidFill>
                      <a:prstDash val="solid"/>
                    </a:lnT>
                    <a:lnB w="19050">
                      <a:solidFill>
                        <a:srgbClr val="0000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105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sz="1800" spc="-5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1800" spc="-7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is a </a:t>
                      </a:r>
                      <a:r>
                        <a:rPr sz="1800" spc="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capital </a:t>
                      </a:r>
                      <a:r>
                        <a:rPr sz="1800" spc="-484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letter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8265" marR="4330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sz="1800" spc="-5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1800" spc="-7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is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lower </a:t>
                      </a:r>
                      <a:r>
                        <a:rPr sz="1800" spc="-484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case</a:t>
                      </a:r>
                      <a:r>
                        <a:rPr sz="1800" spc="-6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letter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65"/>
                      </a:solidFill>
                      <a:prstDash val="solid"/>
                    </a:lnL>
                    <a:lnR w="19050">
                      <a:solidFill>
                        <a:srgbClr val="000065"/>
                      </a:solidFill>
                      <a:prstDash val="solid"/>
                    </a:lnR>
                    <a:lnT w="19050">
                      <a:solidFill>
                        <a:srgbClr val="000065"/>
                      </a:solidFill>
                      <a:prstDash val="solid"/>
                    </a:lnT>
                    <a:lnB w="19050">
                      <a:solidFill>
                        <a:srgbClr val="0000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579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sz="1800" spc="-5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1800" spc="-7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1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spc="-484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letter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65"/>
                      </a:solidFill>
                      <a:prstDash val="solid"/>
                    </a:lnL>
                    <a:lnR w="28575">
                      <a:solidFill>
                        <a:srgbClr val="000065"/>
                      </a:solidFill>
                      <a:prstDash val="solid"/>
                    </a:lnR>
                    <a:lnT w="19050">
                      <a:solidFill>
                        <a:srgbClr val="000065"/>
                      </a:solidFill>
                      <a:prstDash val="solid"/>
                    </a:lnT>
                    <a:lnB w="19050">
                      <a:solidFill>
                        <a:srgbClr val="000065"/>
                      </a:solidFill>
                      <a:prstDash val="solid"/>
                    </a:lnB>
                  </a:tcPr>
                </a:tc>
              </a:tr>
              <a:tr h="1063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Draw</a:t>
                      </a:r>
                      <a:r>
                        <a:rPr sz="1800" spc="-3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3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line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Max.</a:t>
                      </a:r>
                      <a:r>
                        <a:rPr sz="1800" b="1" spc="-70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spc="-25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inches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65"/>
                      </a:solidFill>
                      <a:prstDash val="solid"/>
                    </a:lnL>
                    <a:lnR w="12700">
                      <a:solidFill>
                        <a:srgbClr val="000065"/>
                      </a:solidFill>
                      <a:prstDash val="solid"/>
                    </a:lnR>
                    <a:lnT w="19050">
                      <a:solidFill>
                        <a:srgbClr val="000065"/>
                      </a:solidFill>
                      <a:prstDash val="solid"/>
                    </a:lnT>
                    <a:lnB w="38100">
                      <a:solidFill>
                        <a:srgbClr val="0000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800" spc="-5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1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1800" spc="-1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inches</a:t>
                      </a:r>
                      <a:r>
                        <a:rPr sz="1800" spc="-1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long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65"/>
                      </a:solidFill>
                      <a:prstDash val="solid"/>
                    </a:lnL>
                    <a:lnR w="19050">
                      <a:solidFill>
                        <a:srgbClr val="000065"/>
                      </a:solidFill>
                      <a:prstDash val="solid"/>
                    </a:lnR>
                    <a:lnT w="19050">
                      <a:solidFill>
                        <a:srgbClr val="000065"/>
                      </a:solidFill>
                      <a:prstDash val="solid"/>
                    </a:lnT>
                    <a:lnB w="38100">
                      <a:solidFill>
                        <a:srgbClr val="0000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800" spc="-5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line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 marR="7016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Longer</a:t>
                      </a:r>
                      <a:r>
                        <a:rPr sz="1800" spc="-8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1800" spc="-2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1800" spc="-2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inches </a:t>
                      </a:r>
                      <a:r>
                        <a:rPr sz="1800" spc="-484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spc="-2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line</a:t>
                      </a:r>
                      <a:r>
                        <a:rPr sz="1800" spc="-1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(a</a:t>
                      </a:r>
                      <a:r>
                        <a:rPr sz="1800" spc="-20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65"/>
                          </a:solidFill>
                          <a:latin typeface="Arial MT"/>
                          <a:cs typeface="Arial MT"/>
                        </a:rPr>
                        <a:t>curve)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65"/>
                      </a:solidFill>
                      <a:prstDash val="solid"/>
                    </a:lnL>
                    <a:lnR w="28575">
                      <a:solidFill>
                        <a:srgbClr val="000065"/>
                      </a:solidFill>
                      <a:prstDash val="solid"/>
                    </a:lnR>
                    <a:lnT w="19050">
                      <a:solidFill>
                        <a:srgbClr val="000065"/>
                      </a:solidFill>
                      <a:prstDash val="solid"/>
                    </a:lnT>
                    <a:lnB w="38100">
                      <a:solidFill>
                        <a:srgbClr val="00006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4323" y="883412"/>
            <a:ext cx="59715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latin typeface="Arial"/>
                <a:cs typeface="Arial"/>
              </a:rPr>
              <a:t>Equivalence</a:t>
            </a:r>
            <a:r>
              <a:rPr sz="3200" b="1" spc="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classes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Examples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5011" y="5601715"/>
            <a:ext cx="5593715" cy="9569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Equivalence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</a:t>
            </a:r>
            <a:r>
              <a:rPr sz="2000" spc="-10" dirty="0">
                <a:latin typeface="Times New Roman"/>
                <a:cs typeface="Times New Roman"/>
              </a:rPr>
              <a:t> 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customer-acc-number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Exercise: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Create similar table for </a:t>
            </a:r>
            <a:r>
              <a:rPr sz="2000" spc="-25" dirty="0">
                <a:solidFill>
                  <a:srgbClr val="000065"/>
                </a:solidFill>
                <a:latin typeface="Arial MT"/>
                <a:cs typeface="Arial MT"/>
              </a:rPr>
              <a:t>your</a:t>
            </a:r>
            <a:r>
              <a:rPr sz="2000" spc="6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roll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number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5" y="2706115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Characteristic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936" y="2682239"/>
            <a:ext cx="3127375" cy="643255"/>
          </a:xfrm>
          <a:custGeom>
            <a:avLst/>
            <a:gdLst/>
            <a:ahLst/>
            <a:cxnLst/>
            <a:rect l="l" t="t" r="r" b="b"/>
            <a:pathLst>
              <a:path w="3127375" h="643254">
                <a:moveTo>
                  <a:pt x="3047" y="0"/>
                </a:moveTo>
                <a:lnTo>
                  <a:pt x="0" y="3048"/>
                </a:lnTo>
                <a:lnTo>
                  <a:pt x="0" y="643127"/>
                </a:lnTo>
                <a:lnTo>
                  <a:pt x="3127248" y="643127"/>
                </a:lnTo>
                <a:lnTo>
                  <a:pt x="3127248" y="640080"/>
                </a:lnTo>
                <a:lnTo>
                  <a:pt x="3047" y="640080"/>
                </a:lnTo>
                <a:lnTo>
                  <a:pt x="3047" y="0"/>
                </a:lnTo>
                <a:close/>
              </a:path>
              <a:path w="3127375" h="643254">
                <a:moveTo>
                  <a:pt x="3127248" y="0"/>
                </a:moveTo>
                <a:lnTo>
                  <a:pt x="3124200" y="0"/>
                </a:lnTo>
                <a:lnTo>
                  <a:pt x="3124200" y="640080"/>
                </a:lnTo>
                <a:lnTo>
                  <a:pt x="3127248" y="640080"/>
                </a:lnTo>
                <a:lnTo>
                  <a:pt x="3127248" y="0"/>
                </a:lnTo>
                <a:close/>
              </a:path>
              <a:path w="3127375" h="643254">
                <a:moveTo>
                  <a:pt x="3047" y="0"/>
                </a:moveTo>
                <a:lnTo>
                  <a:pt x="0" y="0"/>
                </a:lnTo>
                <a:lnTo>
                  <a:pt x="0" y="3048"/>
                </a:lnTo>
                <a:lnTo>
                  <a:pt x="3047" y="0"/>
                </a:lnTo>
                <a:close/>
              </a:path>
              <a:path w="3127375" h="643254">
                <a:moveTo>
                  <a:pt x="3124200" y="0"/>
                </a:moveTo>
                <a:lnTo>
                  <a:pt x="3047" y="0"/>
                </a:lnTo>
                <a:lnTo>
                  <a:pt x="3047" y="3048"/>
                </a:lnTo>
                <a:lnTo>
                  <a:pt x="3124200" y="3048"/>
                </a:lnTo>
                <a:lnTo>
                  <a:pt x="312420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3116" y="3315715"/>
            <a:ext cx="266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First</a:t>
            </a:r>
            <a:r>
              <a:rPr sz="18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char</a:t>
            </a:r>
            <a:r>
              <a:rPr sz="1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must</a:t>
            </a:r>
            <a:r>
              <a:rPr sz="1800" spc="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0065"/>
                </a:solidFill>
                <a:latin typeface="Times New Roman"/>
                <a:cs typeface="Times New Roman"/>
              </a:rPr>
              <a:t>be</a:t>
            </a:r>
            <a:r>
              <a:rPr sz="18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alphabetic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2936" y="3291840"/>
            <a:ext cx="3127375" cy="612775"/>
          </a:xfrm>
          <a:custGeom>
            <a:avLst/>
            <a:gdLst/>
            <a:ahLst/>
            <a:cxnLst/>
            <a:rect l="l" t="t" r="r" b="b"/>
            <a:pathLst>
              <a:path w="3127375" h="612775">
                <a:moveTo>
                  <a:pt x="3047" y="0"/>
                </a:moveTo>
                <a:lnTo>
                  <a:pt x="0" y="3048"/>
                </a:lnTo>
                <a:lnTo>
                  <a:pt x="0" y="612648"/>
                </a:lnTo>
                <a:lnTo>
                  <a:pt x="3127248" y="612648"/>
                </a:lnTo>
                <a:lnTo>
                  <a:pt x="3127248" y="609600"/>
                </a:lnTo>
                <a:lnTo>
                  <a:pt x="3047" y="609600"/>
                </a:lnTo>
                <a:lnTo>
                  <a:pt x="3047" y="0"/>
                </a:lnTo>
                <a:close/>
              </a:path>
              <a:path w="3127375" h="612775">
                <a:moveTo>
                  <a:pt x="3127248" y="0"/>
                </a:moveTo>
                <a:lnTo>
                  <a:pt x="3124200" y="0"/>
                </a:lnTo>
                <a:lnTo>
                  <a:pt x="3124200" y="609600"/>
                </a:lnTo>
                <a:lnTo>
                  <a:pt x="3127248" y="609600"/>
                </a:lnTo>
                <a:lnTo>
                  <a:pt x="3127248" y="0"/>
                </a:lnTo>
                <a:close/>
              </a:path>
              <a:path w="3127375" h="612775">
                <a:moveTo>
                  <a:pt x="3047" y="0"/>
                </a:moveTo>
                <a:lnTo>
                  <a:pt x="0" y="0"/>
                </a:lnTo>
                <a:lnTo>
                  <a:pt x="0" y="3048"/>
                </a:lnTo>
                <a:lnTo>
                  <a:pt x="3047" y="0"/>
                </a:lnTo>
                <a:close/>
              </a:path>
              <a:path w="3127375" h="612775">
                <a:moveTo>
                  <a:pt x="3124200" y="0"/>
                </a:moveTo>
                <a:lnTo>
                  <a:pt x="3047" y="0"/>
                </a:lnTo>
                <a:lnTo>
                  <a:pt x="3047" y="3048"/>
                </a:lnTo>
                <a:lnTo>
                  <a:pt x="3124200" y="3048"/>
                </a:lnTo>
                <a:lnTo>
                  <a:pt x="312420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63116" y="3986276"/>
            <a:ext cx="187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Next</a:t>
            </a:r>
            <a:r>
              <a:rPr sz="1800" spc="-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three</a:t>
            </a:r>
            <a:r>
              <a:rPr sz="1800" spc="-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numerics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2936" y="3959352"/>
            <a:ext cx="3127375" cy="643255"/>
          </a:xfrm>
          <a:custGeom>
            <a:avLst/>
            <a:gdLst/>
            <a:ahLst/>
            <a:cxnLst/>
            <a:rect l="l" t="t" r="r" b="b"/>
            <a:pathLst>
              <a:path w="3127375" h="643254">
                <a:moveTo>
                  <a:pt x="0" y="640080"/>
                </a:moveTo>
                <a:lnTo>
                  <a:pt x="0" y="643128"/>
                </a:lnTo>
                <a:lnTo>
                  <a:pt x="3047" y="643128"/>
                </a:lnTo>
                <a:lnTo>
                  <a:pt x="0" y="640080"/>
                </a:lnTo>
                <a:close/>
              </a:path>
              <a:path w="3127375" h="643254">
                <a:moveTo>
                  <a:pt x="3127248" y="0"/>
                </a:moveTo>
                <a:lnTo>
                  <a:pt x="0" y="0"/>
                </a:lnTo>
                <a:lnTo>
                  <a:pt x="0" y="640080"/>
                </a:lnTo>
                <a:lnTo>
                  <a:pt x="3047" y="643128"/>
                </a:lnTo>
                <a:lnTo>
                  <a:pt x="3047" y="3048"/>
                </a:lnTo>
                <a:lnTo>
                  <a:pt x="3127248" y="3048"/>
                </a:lnTo>
                <a:lnTo>
                  <a:pt x="3127248" y="0"/>
                </a:lnTo>
                <a:close/>
              </a:path>
              <a:path w="3127375" h="643254">
                <a:moveTo>
                  <a:pt x="3124200" y="640080"/>
                </a:moveTo>
                <a:lnTo>
                  <a:pt x="3047" y="640080"/>
                </a:lnTo>
                <a:lnTo>
                  <a:pt x="3047" y="643128"/>
                </a:lnTo>
                <a:lnTo>
                  <a:pt x="3124200" y="643128"/>
                </a:lnTo>
                <a:lnTo>
                  <a:pt x="3124200" y="640080"/>
                </a:lnTo>
                <a:close/>
              </a:path>
              <a:path w="3127375" h="643254">
                <a:moveTo>
                  <a:pt x="3127248" y="3048"/>
                </a:moveTo>
                <a:lnTo>
                  <a:pt x="3124200" y="3048"/>
                </a:lnTo>
                <a:lnTo>
                  <a:pt x="3124200" y="643128"/>
                </a:lnTo>
                <a:lnTo>
                  <a:pt x="3127248" y="643128"/>
                </a:lnTo>
                <a:lnTo>
                  <a:pt x="3127248" y="3048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3116" y="4623307"/>
            <a:ext cx="143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Range</a:t>
            </a:r>
            <a:r>
              <a:rPr sz="1800" spc="-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0065"/>
                </a:solidFill>
                <a:latin typeface="Times New Roman"/>
                <a:cs typeface="Times New Roman"/>
              </a:rPr>
              <a:t>100-500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2936" y="4599432"/>
            <a:ext cx="3127375" cy="826135"/>
          </a:xfrm>
          <a:custGeom>
            <a:avLst/>
            <a:gdLst/>
            <a:ahLst/>
            <a:cxnLst/>
            <a:rect l="l" t="t" r="r" b="b"/>
            <a:pathLst>
              <a:path w="3127375" h="826135">
                <a:moveTo>
                  <a:pt x="0" y="822960"/>
                </a:moveTo>
                <a:lnTo>
                  <a:pt x="0" y="826008"/>
                </a:lnTo>
                <a:lnTo>
                  <a:pt x="3047" y="826008"/>
                </a:lnTo>
                <a:lnTo>
                  <a:pt x="0" y="822960"/>
                </a:lnTo>
                <a:close/>
              </a:path>
              <a:path w="3127375" h="826135">
                <a:moveTo>
                  <a:pt x="3127248" y="0"/>
                </a:moveTo>
                <a:lnTo>
                  <a:pt x="0" y="0"/>
                </a:lnTo>
                <a:lnTo>
                  <a:pt x="0" y="822960"/>
                </a:lnTo>
                <a:lnTo>
                  <a:pt x="3047" y="826008"/>
                </a:lnTo>
                <a:lnTo>
                  <a:pt x="3047" y="3048"/>
                </a:lnTo>
                <a:lnTo>
                  <a:pt x="3127248" y="3048"/>
                </a:lnTo>
                <a:lnTo>
                  <a:pt x="3127248" y="0"/>
                </a:lnTo>
                <a:close/>
              </a:path>
              <a:path w="3127375" h="826135">
                <a:moveTo>
                  <a:pt x="3124200" y="822960"/>
                </a:moveTo>
                <a:lnTo>
                  <a:pt x="3047" y="822960"/>
                </a:lnTo>
                <a:lnTo>
                  <a:pt x="3047" y="826008"/>
                </a:lnTo>
                <a:lnTo>
                  <a:pt x="3124200" y="826008"/>
                </a:lnTo>
                <a:lnTo>
                  <a:pt x="3124200" y="822960"/>
                </a:lnTo>
                <a:close/>
              </a:path>
              <a:path w="3127375" h="826135">
                <a:moveTo>
                  <a:pt x="3127248" y="3048"/>
                </a:moveTo>
                <a:lnTo>
                  <a:pt x="3124200" y="3048"/>
                </a:lnTo>
                <a:lnTo>
                  <a:pt x="3124200" y="826008"/>
                </a:lnTo>
                <a:lnTo>
                  <a:pt x="3127248" y="826008"/>
                </a:lnTo>
                <a:lnTo>
                  <a:pt x="3127248" y="3048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79211" y="2706115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65"/>
                </a:solidFill>
                <a:latin typeface="Times New Roman"/>
                <a:cs typeface="Times New Roman"/>
              </a:rPr>
              <a:t>equivalence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884" y="2706115"/>
            <a:ext cx="537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lid 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7135" y="2682239"/>
            <a:ext cx="2179320" cy="643255"/>
          </a:xfrm>
          <a:custGeom>
            <a:avLst/>
            <a:gdLst/>
            <a:ahLst/>
            <a:cxnLst/>
            <a:rect l="l" t="t" r="r" b="b"/>
            <a:pathLst>
              <a:path w="2179320" h="643254">
                <a:moveTo>
                  <a:pt x="3048" y="0"/>
                </a:moveTo>
                <a:lnTo>
                  <a:pt x="0" y="3048"/>
                </a:lnTo>
                <a:lnTo>
                  <a:pt x="0" y="643127"/>
                </a:lnTo>
                <a:lnTo>
                  <a:pt x="2179319" y="643127"/>
                </a:lnTo>
                <a:lnTo>
                  <a:pt x="2179319" y="640080"/>
                </a:lnTo>
                <a:lnTo>
                  <a:pt x="3048" y="640080"/>
                </a:lnTo>
                <a:lnTo>
                  <a:pt x="3048" y="0"/>
                </a:lnTo>
                <a:close/>
              </a:path>
              <a:path w="2179320" h="643254">
                <a:moveTo>
                  <a:pt x="2176271" y="0"/>
                </a:moveTo>
                <a:lnTo>
                  <a:pt x="2176271" y="640080"/>
                </a:lnTo>
                <a:lnTo>
                  <a:pt x="2179319" y="640080"/>
                </a:lnTo>
                <a:lnTo>
                  <a:pt x="2179319" y="3048"/>
                </a:lnTo>
                <a:lnTo>
                  <a:pt x="2176271" y="0"/>
                </a:lnTo>
                <a:close/>
              </a:path>
              <a:path w="2179320" h="643254">
                <a:moveTo>
                  <a:pt x="3048" y="0"/>
                </a:moveTo>
                <a:lnTo>
                  <a:pt x="0" y="0"/>
                </a:lnTo>
                <a:lnTo>
                  <a:pt x="0" y="3048"/>
                </a:lnTo>
                <a:lnTo>
                  <a:pt x="3048" y="0"/>
                </a:lnTo>
                <a:close/>
              </a:path>
              <a:path w="2179320" h="643254">
                <a:moveTo>
                  <a:pt x="2176271" y="0"/>
                </a:moveTo>
                <a:lnTo>
                  <a:pt x="3048" y="0"/>
                </a:lnTo>
                <a:lnTo>
                  <a:pt x="3048" y="3048"/>
                </a:lnTo>
                <a:lnTo>
                  <a:pt x="2176271" y="3048"/>
                </a:lnTo>
                <a:lnTo>
                  <a:pt x="2176271" y="0"/>
                </a:lnTo>
                <a:close/>
              </a:path>
              <a:path w="2179320" h="643254">
                <a:moveTo>
                  <a:pt x="2179319" y="0"/>
                </a:moveTo>
                <a:lnTo>
                  <a:pt x="2176271" y="0"/>
                </a:lnTo>
                <a:lnTo>
                  <a:pt x="2179319" y="3048"/>
                </a:lnTo>
                <a:lnTo>
                  <a:pt x="2179319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72731" y="2706115"/>
            <a:ext cx="1989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Invalid</a:t>
            </a:r>
            <a:r>
              <a:rPr sz="1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equivalence </a:t>
            </a:r>
            <a:r>
              <a:rPr sz="1800" b="1" spc="-4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26935" y="2682239"/>
            <a:ext cx="2289175" cy="643255"/>
          </a:xfrm>
          <a:custGeom>
            <a:avLst/>
            <a:gdLst/>
            <a:ahLst/>
            <a:cxnLst/>
            <a:rect l="l" t="t" r="r" b="b"/>
            <a:pathLst>
              <a:path w="2289175" h="643254">
                <a:moveTo>
                  <a:pt x="3048" y="0"/>
                </a:moveTo>
                <a:lnTo>
                  <a:pt x="0" y="3048"/>
                </a:lnTo>
                <a:lnTo>
                  <a:pt x="0" y="643127"/>
                </a:lnTo>
                <a:lnTo>
                  <a:pt x="2289048" y="643127"/>
                </a:lnTo>
                <a:lnTo>
                  <a:pt x="2289048" y="640080"/>
                </a:lnTo>
                <a:lnTo>
                  <a:pt x="3048" y="640080"/>
                </a:lnTo>
                <a:lnTo>
                  <a:pt x="3048" y="0"/>
                </a:lnTo>
                <a:close/>
              </a:path>
              <a:path w="2289175" h="643254">
                <a:moveTo>
                  <a:pt x="2289048" y="0"/>
                </a:moveTo>
                <a:lnTo>
                  <a:pt x="2286000" y="0"/>
                </a:lnTo>
                <a:lnTo>
                  <a:pt x="2286000" y="640080"/>
                </a:lnTo>
                <a:lnTo>
                  <a:pt x="2289048" y="640080"/>
                </a:lnTo>
                <a:lnTo>
                  <a:pt x="2289048" y="0"/>
                </a:lnTo>
                <a:close/>
              </a:path>
              <a:path w="2289175" h="643254">
                <a:moveTo>
                  <a:pt x="3048" y="0"/>
                </a:moveTo>
                <a:lnTo>
                  <a:pt x="0" y="0"/>
                </a:lnTo>
                <a:lnTo>
                  <a:pt x="0" y="3048"/>
                </a:lnTo>
                <a:lnTo>
                  <a:pt x="3048" y="0"/>
                </a:lnTo>
                <a:close/>
              </a:path>
              <a:path w="2289175" h="643254">
                <a:moveTo>
                  <a:pt x="2286000" y="0"/>
                </a:moveTo>
                <a:lnTo>
                  <a:pt x="3048" y="0"/>
                </a:lnTo>
                <a:lnTo>
                  <a:pt x="3048" y="3048"/>
                </a:lnTo>
                <a:lnTo>
                  <a:pt x="2286000" y="3048"/>
                </a:lnTo>
                <a:lnTo>
                  <a:pt x="228600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59884" y="3346196"/>
            <a:ext cx="567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Letter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17136" y="3322319"/>
            <a:ext cx="4498975" cy="640080"/>
          </a:xfrm>
          <a:custGeom>
            <a:avLst/>
            <a:gdLst/>
            <a:ahLst/>
            <a:cxnLst/>
            <a:rect l="l" t="t" r="r" b="b"/>
            <a:pathLst>
              <a:path w="4498975" h="640079">
                <a:moveTo>
                  <a:pt x="2179320" y="0"/>
                </a:moveTo>
                <a:lnTo>
                  <a:pt x="2176272" y="0"/>
                </a:lnTo>
                <a:lnTo>
                  <a:pt x="2176272" y="3048"/>
                </a:lnTo>
                <a:lnTo>
                  <a:pt x="2176272" y="637032"/>
                </a:lnTo>
                <a:lnTo>
                  <a:pt x="3048" y="637032"/>
                </a:lnTo>
                <a:lnTo>
                  <a:pt x="3048" y="3048"/>
                </a:lnTo>
                <a:lnTo>
                  <a:pt x="2176272" y="3048"/>
                </a:lnTo>
                <a:lnTo>
                  <a:pt x="2176272" y="0"/>
                </a:ln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0" y="637032"/>
                </a:lnTo>
                <a:lnTo>
                  <a:pt x="0" y="640080"/>
                </a:lnTo>
                <a:lnTo>
                  <a:pt x="3048" y="640080"/>
                </a:lnTo>
                <a:lnTo>
                  <a:pt x="2176272" y="640080"/>
                </a:lnTo>
                <a:lnTo>
                  <a:pt x="2179320" y="640080"/>
                </a:lnTo>
                <a:lnTo>
                  <a:pt x="2179320" y="637032"/>
                </a:lnTo>
                <a:lnTo>
                  <a:pt x="2179320" y="3048"/>
                </a:lnTo>
                <a:lnTo>
                  <a:pt x="2179320" y="0"/>
                </a:lnTo>
                <a:close/>
              </a:path>
              <a:path w="4498975" h="640079">
                <a:moveTo>
                  <a:pt x="4498848" y="0"/>
                </a:moveTo>
                <a:lnTo>
                  <a:pt x="4495800" y="0"/>
                </a:lnTo>
                <a:lnTo>
                  <a:pt x="4495800" y="3048"/>
                </a:lnTo>
                <a:lnTo>
                  <a:pt x="4495800" y="637032"/>
                </a:lnTo>
                <a:lnTo>
                  <a:pt x="2212848" y="637032"/>
                </a:lnTo>
                <a:lnTo>
                  <a:pt x="2212848" y="3048"/>
                </a:lnTo>
                <a:lnTo>
                  <a:pt x="4495800" y="3048"/>
                </a:lnTo>
                <a:lnTo>
                  <a:pt x="4495800" y="0"/>
                </a:lnTo>
                <a:lnTo>
                  <a:pt x="2212848" y="0"/>
                </a:lnTo>
                <a:lnTo>
                  <a:pt x="2209800" y="0"/>
                </a:lnTo>
                <a:lnTo>
                  <a:pt x="2209800" y="3048"/>
                </a:lnTo>
                <a:lnTo>
                  <a:pt x="2209800" y="637032"/>
                </a:lnTo>
                <a:lnTo>
                  <a:pt x="2209800" y="640080"/>
                </a:lnTo>
                <a:lnTo>
                  <a:pt x="2212848" y="640080"/>
                </a:lnTo>
                <a:lnTo>
                  <a:pt x="4495800" y="640080"/>
                </a:lnTo>
                <a:lnTo>
                  <a:pt x="4498848" y="640080"/>
                </a:lnTo>
                <a:lnTo>
                  <a:pt x="4498848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59884" y="3986276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65"/>
                </a:solidFill>
                <a:latin typeface="Times New Roman"/>
                <a:cs typeface="Times New Roman"/>
              </a:rPr>
              <a:t>All</a:t>
            </a:r>
            <a:r>
              <a:rPr sz="1800" spc="-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numeric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17135" y="3959352"/>
            <a:ext cx="2179320" cy="643255"/>
          </a:xfrm>
          <a:custGeom>
            <a:avLst/>
            <a:gdLst/>
            <a:ahLst/>
            <a:cxnLst/>
            <a:rect l="l" t="t" r="r" b="b"/>
            <a:pathLst>
              <a:path w="2179320" h="643254">
                <a:moveTo>
                  <a:pt x="0" y="640080"/>
                </a:moveTo>
                <a:lnTo>
                  <a:pt x="0" y="643128"/>
                </a:lnTo>
                <a:lnTo>
                  <a:pt x="3048" y="643128"/>
                </a:lnTo>
                <a:lnTo>
                  <a:pt x="0" y="640080"/>
                </a:lnTo>
                <a:close/>
              </a:path>
              <a:path w="2179320" h="643254">
                <a:moveTo>
                  <a:pt x="2179319" y="0"/>
                </a:moveTo>
                <a:lnTo>
                  <a:pt x="0" y="0"/>
                </a:lnTo>
                <a:lnTo>
                  <a:pt x="0" y="640080"/>
                </a:lnTo>
                <a:lnTo>
                  <a:pt x="3048" y="643128"/>
                </a:lnTo>
                <a:lnTo>
                  <a:pt x="3048" y="3048"/>
                </a:lnTo>
                <a:lnTo>
                  <a:pt x="2179319" y="3048"/>
                </a:lnTo>
                <a:lnTo>
                  <a:pt x="2179319" y="0"/>
                </a:lnTo>
                <a:close/>
              </a:path>
              <a:path w="2179320" h="643254">
                <a:moveTo>
                  <a:pt x="2176271" y="640080"/>
                </a:moveTo>
                <a:lnTo>
                  <a:pt x="3048" y="640080"/>
                </a:lnTo>
                <a:lnTo>
                  <a:pt x="3048" y="643128"/>
                </a:lnTo>
                <a:lnTo>
                  <a:pt x="2176271" y="643128"/>
                </a:lnTo>
                <a:lnTo>
                  <a:pt x="2176271" y="640080"/>
                </a:lnTo>
                <a:close/>
              </a:path>
              <a:path w="2179320" h="643254">
                <a:moveTo>
                  <a:pt x="2179319" y="3048"/>
                </a:moveTo>
                <a:lnTo>
                  <a:pt x="2176271" y="3048"/>
                </a:lnTo>
                <a:lnTo>
                  <a:pt x="2176271" y="643128"/>
                </a:lnTo>
                <a:lnTo>
                  <a:pt x="2179319" y="640080"/>
                </a:lnTo>
                <a:lnTo>
                  <a:pt x="2179319" y="3048"/>
                </a:lnTo>
                <a:close/>
              </a:path>
              <a:path w="2179320" h="643254">
                <a:moveTo>
                  <a:pt x="2179319" y="640080"/>
                </a:moveTo>
                <a:lnTo>
                  <a:pt x="2176271" y="643128"/>
                </a:lnTo>
                <a:lnTo>
                  <a:pt x="2179319" y="643128"/>
                </a:lnTo>
                <a:lnTo>
                  <a:pt x="2179319" y="64008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21116" y="3986276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no</a:t>
            </a:r>
            <a:r>
              <a:rPr sz="1800" spc="1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26935" y="3959352"/>
            <a:ext cx="2289175" cy="643255"/>
          </a:xfrm>
          <a:custGeom>
            <a:avLst/>
            <a:gdLst/>
            <a:ahLst/>
            <a:cxnLst/>
            <a:rect l="l" t="t" r="r" b="b"/>
            <a:pathLst>
              <a:path w="2289175" h="643254">
                <a:moveTo>
                  <a:pt x="0" y="640080"/>
                </a:moveTo>
                <a:lnTo>
                  <a:pt x="0" y="643128"/>
                </a:lnTo>
                <a:lnTo>
                  <a:pt x="3048" y="643128"/>
                </a:lnTo>
                <a:lnTo>
                  <a:pt x="0" y="640080"/>
                </a:lnTo>
                <a:close/>
              </a:path>
              <a:path w="2289175" h="643254">
                <a:moveTo>
                  <a:pt x="2289048" y="0"/>
                </a:moveTo>
                <a:lnTo>
                  <a:pt x="0" y="0"/>
                </a:lnTo>
                <a:lnTo>
                  <a:pt x="0" y="640080"/>
                </a:lnTo>
                <a:lnTo>
                  <a:pt x="3048" y="643128"/>
                </a:lnTo>
                <a:lnTo>
                  <a:pt x="3048" y="3048"/>
                </a:lnTo>
                <a:lnTo>
                  <a:pt x="2289048" y="3048"/>
                </a:lnTo>
                <a:lnTo>
                  <a:pt x="2289048" y="0"/>
                </a:lnTo>
                <a:close/>
              </a:path>
              <a:path w="2289175" h="643254">
                <a:moveTo>
                  <a:pt x="2286000" y="640080"/>
                </a:moveTo>
                <a:lnTo>
                  <a:pt x="3048" y="640080"/>
                </a:lnTo>
                <a:lnTo>
                  <a:pt x="3048" y="643128"/>
                </a:lnTo>
                <a:lnTo>
                  <a:pt x="2286000" y="643128"/>
                </a:lnTo>
                <a:lnTo>
                  <a:pt x="2286000" y="640080"/>
                </a:lnTo>
                <a:close/>
              </a:path>
              <a:path w="2289175" h="643254">
                <a:moveTo>
                  <a:pt x="2289048" y="3048"/>
                </a:moveTo>
                <a:lnTo>
                  <a:pt x="2286000" y="3048"/>
                </a:lnTo>
                <a:lnTo>
                  <a:pt x="2286000" y="643128"/>
                </a:lnTo>
                <a:lnTo>
                  <a:pt x="2289048" y="643128"/>
                </a:lnTo>
                <a:lnTo>
                  <a:pt x="2289048" y="3048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59884" y="4623307"/>
            <a:ext cx="77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In</a:t>
            </a:r>
            <a:r>
              <a:rPr sz="1800" spc="-1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range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17135" y="4599432"/>
            <a:ext cx="2179320" cy="826135"/>
          </a:xfrm>
          <a:custGeom>
            <a:avLst/>
            <a:gdLst/>
            <a:ahLst/>
            <a:cxnLst/>
            <a:rect l="l" t="t" r="r" b="b"/>
            <a:pathLst>
              <a:path w="2179320" h="826135">
                <a:moveTo>
                  <a:pt x="0" y="822960"/>
                </a:moveTo>
                <a:lnTo>
                  <a:pt x="0" y="826008"/>
                </a:lnTo>
                <a:lnTo>
                  <a:pt x="3048" y="826008"/>
                </a:lnTo>
                <a:lnTo>
                  <a:pt x="0" y="822960"/>
                </a:lnTo>
                <a:close/>
              </a:path>
              <a:path w="2179320" h="826135">
                <a:moveTo>
                  <a:pt x="2179319" y="0"/>
                </a:moveTo>
                <a:lnTo>
                  <a:pt x="0" y="0"/>
                </a:lnTo>
                <a:lnTo>
                  <a:pt x="0" y="822960"/>
                </a:lnTo>
                <a:lnTo>
                  <a:pt x="3048" y="826008"/>
                </a:lnTo>
                <a:lnTo>
                  <a:pt x="3048" y="3048"/>
                </a:lnTo>
                <a:lnTo>
                  <a:pt x="2179319" y="3048"/>
                </a:lnTo>
                <a:lnTo>
                  <a:pt x="2179319" y="0"/>
                </a:lnTo>
                <a:close/>
              </a:path>
              <a:path w="2179320" h="826135">
                <a:moveTo>
                  <a:pt x="2176271" y="822960"/>
                </a:moveTo>
                <a:lnTo>
                  <a:pt x="3048" y="822960"/>
                </a:lnTo>
                <a:lnTo>
                  <a:pt x="3048" y="826008"/>
                </a:lnTo>
                <a:lnTo>
                  <a:pt x="2176271" y="826008"/>
                </a:lnTo>
                <a:lnTo>
                  <a:pt x="2176271" y="822960"/>
                </a:lnTo>
                <a:close/>
              </a:path>
              <a:path w="2179320" h="826135">
                <a:moveTo>
                  <a:pt x="2179319" y="3048"/>
                </a:moveTo>
                <a:lnTo>
                  <a:pt x="2176271" y="3048"/>
                </a:lnTo>
                <a:lnTo>
                  <a:pt x="2176271" y="826008"/>
                </a:lnTo>
                <a:lnTo>
                  <a:pt x="2179319" y="822960"/>
                </a:lnTo>
                <a:lnTo>
                  <a:pt x="2179319" y="3048"/>
                </a:lnTo>
                <a:close/>
              </a:path>
              <a:path w="2179320" h="826135">
                <a:moveTo>
                  <a:pt x="2179319" y="822960"/>
                </a:moveTo>
                <a:lnTo>
                  <a:pt x="2176271" y="826008"/>
                </a:lnTo>
                <a:lnTo>
                  <a:pt x="2179319" y="826008"/>
                </a:lnTo>
                <a:lnTo>
                  <a:pt x="2179319" y="82296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72731" y="3346196"/>
            <a:ext cx="152019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Non-letter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37820">
              <a:lnSpc>
                <a:spcPct val="100000"/>
              </a:lnSpc>
              <a:tabLst>
                <a:tab pos="780415" algn="l"/>
              </a:tabLst>
            </a:pP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One	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char  numeric</a:t>
            </a:r>
            <a:endParaRPr sz="1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695"/>
              </a:spcBef>
              <a:buAutoNum type="romanLcParenBoth"/>
              <a:tabLst>
                <a:tab pos="269240" algn="l"/>
              </a:tabLst>
            </a:pP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Above</a:t>
            </a:r>
            <a:r>
              <a:rPr sz="1800" spc="-7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range</a:t>
            </a:r>
            <a:endParaRPr sz="1800">
              <a:latin typeface="Times New Roman"/>
              <a:cs typeface="Times New Roman"/>
            </a:endParaRPr>
          </a:p>
          <a:p>
            <a:pPr marL="344805" indent="-332740">
              <a:lnSpc>
                <a:spcPct val="100000"/>
              </a:lnSpc>
              <a:buAutoNum type="romanLcParenBoth"/>
              <a:tabLst>
                <a:tab pos="345440" algn="l"/>
              </a:tabLst>
            </a:pPr>
            <a:r>
              <a:rPr sz="1800" dirty="0">
                <a:solidFill>
                  <a:srgbClr val="000065"/>
                </a:solidFill>
                <a:latin typeface="Times New Roman"/>
                <a:cs typeface="Times New Roman"/>
              </a:rPr>
              <a:t>Below</a:t>
            </a:r>
            <a:r>
              <a:rPr sz="1800" spc="-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65"/>
                </a:solidFill>
                <a:latin typeface="Times New Roman"/>
                <a:cs typeface="Times New Roman"/>
              </a:rPr>
              <a:t>range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86840" y="2676143"/>
            <a:ext cx="7708900" cy="2764790"/>
          </a:xfrm>
          <a:custGeom>
            <a:avLst/>
            <a:gdLst/>
            <a:ahLst/>
            <a:cxnLst/>
            <a:rect l="l" t="t" r="r" b="b"/>
            <a:pathLst>
              <a:path w="7708900" h="2764790">
                <a:moveTo>
                  <a:pt x="7629144" y="1923288"/>
                </a:moveTo>
                <a:lnTo>
                  <a:pt x="7626096" y="1923288"/>
                </a:lnTo>
                <a:lnTo>
                  <a:pt x="7626096" y="1926336"/>
                </a:lnTo>
                <a:lnTo>
                  <a:pt x="7626096" y="2746248"/>
                </a:lnTo>
                <a:lnTo>
                  <a:pt x="5343144" y="2746248"/>
                </a:lnTo>
                <a:lnTo>
                  <a:pt x="5343144" y="1926336"/>
                </a:lnTo>
                <a:lnTo>
                  <a:pt x="7626096" y="1926336"/>
                </a:lnTo>
                <a:lnTo>
                  <a:pt x="7626096" y="1923288"/>
                </a:lnTo>
                <a:lnTo>
                  <a:pt x="5340096" y="1923288"/>
                </a:lnTo>
                <a:lnTo>
                  <a:pt x="5340096" y="2746248"/>
                </a:lnTo>
                <a:lnTo>
                  <a:pt x="5340096" y="2749296"/>
                </a:lnTo>
                <a:lnTo>
                  <a:pt x="5343144" y="2749296"/>
                </a:lnTo>
                <a:lnTo>
                  <a:pt x="7626096" y="2749296"/>
                </a:lnTo>
                <a:lnTo>
                  <a:pt x="7629144" y="2749296"/>
                </a:lnTo>
                <a:lnTo>
                  <a:pt x="7629144" y="1926336"/>
                </a:lnTo>
                <a:lnTo>
                  <a:pt x="7629144" y="1923288"/>
                </a:lnTo>
                <a:close/>
              </a:path>
              <a:path w="7708900" h="2764790">
                <a:moveTo>
                  <a:pt x="7708392" y="0"/>
                </a:moveTo>
                <a:lnTo>
                  <a:pt x="7696200" y="0"/>
                </a:lnTo>
                <a:lnTo>
                  <a:pt x="7696200" y="12204"/>
                </a:lnTo>
                <a:lnTo>
                  <a:pt x="7696200" y="2752344"/>
                </a:lnTo>
                <a:lnTo>
                  <a:pt x="12192" y="2752344"/>
                </a:lnTo>
                <a:lnTo>
                  <a:pt x="12192" y="12204"/>
                </a:lnTo>
                <a:lnTo>
                  <a:pt x="7696200" y="12204"/>
                </a:lnTo>
                <a:lnTo>
                  <a:pt x="7696200" y="0"/>
                </a:lnTo>
                <a:lnTo>
                  <a:pt x="0" y="0"/>
                </a:lnTo>
                <a:lnTo>
                  <a:pt x="0" y="2764536"/>
                </a:lnTo>
                <a:lnTo>
                  <a:pt x="7708392" y="2764536"/>
                </a:lnTo>
                <a:lnTo>
                  <a:pt x="7708392" y="2758440"/>
                </a:lnTo>
                <a:lnTo>
                  <a:pt x="7708392" y="2752344"/>
                </a:lnTo>
                <a:lnTo>
                  <a:pt x="7708392" y="12204"/>
                </a:lnTo>
                <a:lnTo>
                  <a:pt x="7708392" y="6096"/>
                </a:lnTo>
                <a:lnTo>
                  <a:pt x="7708392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9144000" cy="16522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0900" y="709676"/>
            <a:ext cx="60839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Boundary-value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100" y="1566163"/>
            <a:ext cx="8325484" cy="51879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83919" marR="184785" indent="-381000">
              <a:lnSpc>
                <a:spcPts val="1920"/>
              </a:lnSpc>
              <a:spcBef>
                <a:spcPts val="555"/>
              </a:spcBef>
            </a:pPr>
            <a:r>
              <a:rPr sz="2000" spc="-15" dirty="0">
                <a:solidFill>
                  <a:srgbClr val="000065"/>
                </a:solidFill>
                <a:latin typeface="Arial MT"/>
                <a:cs typeface="Arial MT"/>
              </a:rPr>
              <a:t>Boundary-value</a:t>
            </a:r>
            <a:r>
              <a:rPr sz="2000" spc="1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0065"/>
                </a:solidFill>
                <a:latin typeface="Arial MT"/>
                <a:cs typeface="Arial MT"/>
              </a:rPr>
              <a:t>analysis</a:t>
            </a:r>
            <a:r>
              <a:rPr sz="2000" spc="8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differs</a:t>
            </a:r>
            <a:r>
              <a:rPr sz="20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sz="20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Equivalence</a:t>
            </a:r>
            <a:r>
              <a:rPr sz="2000" spc="9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Partitioning</a:t>
            </a:r>
            <a:r>
              <a:rPr sz="2000" spc="9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in</a:t>
            </a:r>
            <a:r>
              <a:rPr sz="2000" spc="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two </a:t>
            </a:r>
            <a:r>
              <a:rPr sz="2000" spc="-5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respects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883919" marR="395605" indent="-381000">
              <a:lnSpc>
                <a:spcPts val="1920"/>
              </a:lnSpc>
              <a:spcBef>
                <a:spcPts val="480"/>
              </a:spcBef>
              <a:buAutoNum type="arabicPeriod"/>
              <a:tabLst>
                <a:tab pos="883919" algn="l"/>
                <a:tab pos="884555" algn="l"/>
              </a:tabLst>
            </a:pP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Rather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than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selecting</a:t>
            </a:r>
            <a:r>
              <a:rPr sz="2000" spc="4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any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element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to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represent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an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equivalence </a:t>
            </a:r>
            <a:r>
              <a:rPr sz="2000" spc="-54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class, boundary-value</a:t>
            </a:r>
            <a:r>
              <a:rPr sz="2000" spc="9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0065"/>
                </a:solidFill>
                <a:latin typeface="Arial MT"/>
                <a:cs typeface="Arial MT"/>
              </a:rPr>
              <a:t>analysis</a:t>
            </a:r>
            <a:r>
              <a:rPr sz="2000" spc="9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requires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that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one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more 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elements</a:t>
            </a:r>
            <a:r>
              <a:rPr sz="2000" spc="-3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selected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such that 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each edge</a:t>
            </a:r>
            <a:r>
              <a:rPr sz="2000" spc="15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the equivalence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class is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subjected</a:t>
            </a:r>
            <a:r>
              <a:rPr sz="2000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A5002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50020"/>
                </a:solidFill>
                <a:latin typeface="Arial MT"/>
                <a:cs typeface="Arial MT"/>
              </a:rPr>
              <a:t>test.</a:t>
            </a:r>
            <a:endParaRPr sz="2000">
              <a:latin typeface="Arial MT"/>
              <a:cs typeface="Arial MT"/>
            </a:endParaRPr>
          </a:p>
          <a:p>
            <a:pPr marL="883919" marR="696595" indent="-381000" algn="just">
              <a:lnSpc>
                <a:spcPct val="80000"/>
              </a:lnSpc>
              <a:spcBef>
                <a:spcPts val="495"/>
              </a:spcBef>
              <a:buClr>
                <a:srgbClr val="FF0000"/>
              </a:buClr>
              <a:buAutoNum type="arabicPeriod"/>
              <a:tabLst>
                <a:tab pos="884555" algn="l"/>
              </a:tabLst>
            </a:pP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Rather than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focusing attention on the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input conditions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(input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 space),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test cases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are also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derived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by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considering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result </a:t>
            </a:r>
            <a:r>
              <a:rPr sz="2000" spc="-5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space</a:t>
            </a:r>
            <a:r>
              <a:rPr sz="20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(i.e.,</a:t>
            </a:r>
            <a:r>
              <a:rPr sz="2000" spc="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output equivalence</a:t>
            </a:r>
            <a:r>
              <a:rPr sz="2000" spc="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classes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960119" marR="501015" indent="-457200">
              <a:lnSpc>
                <a:spcPct val="100000"/>
              </a:lnSpc>
              <a:spcBef>
                <a:spcPts val="865"/>
              </a:spcBef>
              <a:buFont typeface="Symbol"/>
              <a:buChar char=""/>
              <a:tabLst>
                <a:tab pos="960119" algn="l"/>
                <a:tab pos="960755" algn="l"/>
              </a:tabLst>
            </a:pP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will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exacting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create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cases for number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99,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500,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501,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rather than</a:t>
            </a: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50,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250,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900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previous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example.</a:t>
            </a:r>
            <a:endParaRPr sz="2000">
              <a:latin typeface="Times New Roman"/>
              <a:cs typeface="Times New Roman"/>
            </a:endParaRPr>
          </a:p>
          <a:p>
            <a:pPr marL="960119" marR="69215" indent="-457200">
              <a:lnSpc>
                <a:spcPct val="100000"/>
              </a:lnSpc>
              <a:spcBef>
                <a:spcPts val="1270"/>
              </a:spcBef>
              <a:buFont typeface="Symbol"/>
              <a:buChar char=""/>
              <a:tabLst>
                <a:tab pos="960119" algn="l"/>
                <a:tab pos="960755" algn="l"/>
                <a:tab pos="6550025" algn="l"/>
              </a:tabLst>
            </a:pP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module uses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file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records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how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will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react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no </a:t>
            </a:r>
            <a:r>
              <a:rPr sz="2000" spc="-48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records</a:t>
            </a:r>
            <a:r>
              <a:rPr sz="20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transaction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file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	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updating</a:t>
            </a:r>
            <a:r>
              <a:rPr sz="20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master file</a:t>
            </a:r>
            <a:r>
              <a:rPr sz="2000" spc="-10" dirty="0">
                <a:latin typeface="Times New Roman"/>
                <a:cs typeface="Times New Roman"/>
              </a:rPr>
              <a:t>; have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permutations</a:t>
            </a:r>
            <a:r>
              <a:rPr sz="20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EOF</a:t>
            </a:r>
            <a:r>
              <a:rPr sz="20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considered.</a:t>
            </a:r>
            <a:endParaRPr sz="2000">
              <a:latin typeface="Times New Roman"/>
              <a:cs typeface="Times New Roman"/>
            </a:endParaRPr>
          </a:p>
          <a:p>
            <a:pPr marL="960119" marR="5080" indent="-457200">
              <a:lnSpc>
                <a:spcPct val="100000"/>
              </a:lnSpc>
              <a:spcBef>
                <a:spcPts val="600"/>
              </a:spcBef>
              <a:buFont typeface="Symbol"/>
              <a:buChar char=""/>
              <a:tabLst>
                <a:tab pos="960119" algn="l"/>
                <a:tab pos="960755" algn="l"/>
              </a:tabLst>
            </a:pPr>
            <a:r>
              <a:rPr sz="2000" spc="-5" dirty="0">
                <a:latin typeface="Times New Roman"/>
                <a:cs typeface="Times New Roman"/>
              </a:rPr>
              <a:t>If a module is passed an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what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 it </a:t>
            </a:r>
            <a:r>
              <a:rPr sz="2000" spc="-10" dirty="0">
                <a:latin typeface="Times New Roman"/>
                <a:cs typeface="Times New Roman"/>
              </a:rPr>
              <a:t>contains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zero elements</a:t>
            </a:r>
            <a:r>
              <a:rPr sz="2000" spc="-10" dirty="0">
                <a:latin typeface="Times New Roman"/>
                <a:cs typeface="Times New Roman"/>
              </a:rPr>
              <a:t>?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when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maximum</a:t>
            </a:r>
            <a:r>
              <a:rPr sz="2000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number</a:t>
            </a:r>
            <a:r>
              <a:rPr sz="20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of elements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pointer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819023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	accessing out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side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10" dirty="0"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an</a:t>
            </a:r>
            <a:r>
              <a:rPr sz="2000" u="heavy" spc="15" dirty="0"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array-boundary</a:t>
            </a:r>
            <a:r>
              <a:rPr sz="2000" u="heavy" spc="-20" dirty="0"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.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517652"/>
            <a:ext cx="5313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r>
              <a:rPr sz="4800" b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0000FF"/>
                </a:solidFill>
                <a:latin typeface="Arial"/>
                <a:cs typeface="Arial"/>
              </a:rPr>
              <a:t>Strategies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747" y="1444244"/>
            <a:ext cx="7941945" cy="52374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900" marR="392430" indent="-457200">
              <a:lnSpc>
                <a:spcPts val="2160"/>
              </a:lnSpc>
              <a:spcBef>
                <a:spcPts val="365"/>
              </a:spcBef>
            </a:pPr>
            <a:r>
              <a:rPr sz="2000" spc="-10" dirty="0">
                <a:solidFill>
                  <a:srgbClr val="000065"/>
                </a:solidFill>
                <a:latin typeface="Verdana"/>
                <a:cs typeface="Verdana"/>
              </a:rPr>
              <a:t>SW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 testing</a:t>
            </a:r>
            <a:r>
              <a:rPr sz="2000" spc="-10" dirty="0">
                <a:solidFill>
                  <a:srgbClr val="000065"/>
                </a:solidFill>
                <a:latin typeface="Verdana"/>
                <a:cs typeface="Verdana"/>
              </a:rPr>
              <a:t> is 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one</a:t>
            </a:r>
            <a:r>
              <a:rPr sz="2000" spc="-1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element of</a:t>
            </a:r>
            <a:r>
              <a:rPr sz="2000" spc="-1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broader</a:t>
            </a:r>
            <a:r>
              <a:rPr sz="2000" spc="-1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topic</a:t>
            </a:r>
            <a:r>
              <a:rPr sz="2000" spc="-1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referred</a:t>
            </a:r>
            <a:r>
              <a:rPr sz="2000" spc="3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Verdana"/>
                <a:cs typeface="Verdana"/>
              </a:rPr>
              <a:t>to</a:t>
            </a:r>
            <a:r>
              <a:rPr sz="2000" spc="-1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as </a:t>
            </a:r>
            <a:r>
              <a:rPr sz="2000" spc="-68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V&amp;V</a:t>
            </a:r>
            <a:r>
              <a:rPr sz="200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Verdana"/>
                <a:cs typeface="Verdana"/>
              </a:rPr>
              <a:t>(many</a:t>
            </a:r>
            <a:r>
              <a:rPr sz="200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SQA</a:t>
            </a:r>
            <a:r>
              <a:rPr sz="2000" spc="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Verdana"/>
                <a:cs typeface="Verdana"/>
              </a:rPr>
              <a:t>activities).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295"/>
              </a:spcBef>
              <a:buClr>
                <a:srgbClr val="0000FF"/>
              </a:buClr>
              <a:buSzPct val="75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14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2800" spc="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rification</a:t>
            </a:r>
            <a:r>
              <a:rPr sz="2800" spc="-5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65"/>
                </a:solidFill>
                <a:latin typeface="Verdana"/>
                <a:cs typeface="Verdana"/>
              </a:rPr>
              <a:t>(correctly </a:t>
            </a:r>
            <a:r>
              <a:rPr sz="1800" spc="-5" dirty="0">
                <a:solidFill>
                  <a:srgbClr val="000065"/>
                </a:solidFill>
                <a:latin typeface="Verdana"/>
                <a:cs typeface="Verdana"/>
              </a:rPr>
              <a:t>implemen</a:t>
            </a:r>
            <a:r>
              <a:rPr sz="1800" dirty="0">
                <a:solidFill>
                  <a:srgbClr val="000065"/>
                </a:solidFill>
                <a:latin typeface="Verdana"/>
                <a:cs typeface="Verdana"/>
              </a:rPr>
              <a:t>t specific function)</a:t>
            </a:r>
            <a:endParaRPr sz="18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spcBef>
                <a:spcPts val="280"/>
              </a:spcBef>
              <a:buClr>
                <a:srgbClr val="6AD906"/>
              </a:buClr>
              <a:buSzPct val="6875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Defect</a:t>
            </a:r>
            <a:r>
              <a:rPr sz="2400" spc="-6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detection</a:t>
            </a:r>
            <a:r>
              <a:rPr sz="2400" spc="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and</a:t>
            </a:r>
            <a:r>
              <a:rPr sz="2400" spc="1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correction</a:t>
            </a:r>
            <a:endParaRPr sz="2400">
              <a:latin typeface="Verdana"/>
              <a:cs typeface="Verdana"/>
            </a:endParaRPr>
          </a:p>
          <a:p>
            <a:pPr marL="927100" marR="5080" lvl="1" indent="-457200">
              <a:lnSpc>
                <a:spcPts val="2590"/>
              </a:lnSpc>
              <a:spcBef>
                <a:spcPts val="615"/>
              </a:spcBef>
              <a:buClr>
                <a:srgbClr val="6AD906"/>
              </a:buClr>
              <a:buSzPct val="6875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Comparison</a:t>
            </a:r>
            <a:r>
              <a:rPr sz="2400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between</a:t>
            </a:r>
            <a:r>
              <a:rPr sz="2400" spc="-2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implementation</a:t>
            </a:r>
            <a:r>
              <a:rPr sz="2400" spc="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and</a:t>
            </a:r>
            <a:r>
              <a:rPr sz="2400" spc="-2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the </a:t>
            </a:r>
            <a:r>
              <a:rPr sz="2400" spc="-83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corresponding</a:t>
            </a:r>
            <a:r>
              <a:rPr sz="2400" spc="1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specification</a:t>
            </a:r>
            <a:endParaRPr sz="240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spcBef>
                <a:spcPts val="250"/>
              </a:spcBef>
              <a:buClr>
                <a:srgbClr val="6AD906"/>
              </a:buClr>
              <a:buSzPct val="6875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Are</a:t>
            </a:r>
            <a:r>
              <a:rPr sz="2400" spc="-2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we</a:t>
            </a:r>
            <a:r>
              <a:rPr sz="2400" spc="-2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0065"/>
                </a:solidFill>
                <a:latin typeface="Verdana"/>
                <a:cs typeface="Verdana"/>
              </a:rPr>
              <a:t>building</a:t>
            </a:r>
            <a:r>
              <a:rPr sz="2400" spc="7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the</a:t>
            </a:r>
            <a:r>
              <a:rPr sz="2400" spc="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product</a:t>
            </a:r>
            <a:r>
              <a:rPr sz="2400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right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45"/>
              </a:spcBef>
              <a:buClr>
                <a:srgbClr val="0000FF"/>
              </a:buClr>
              <a:buSzPct val="75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15" dirty="0">
                <a:solidFill>
                  <a:srgbClr val="FF0000"/>
                </a:solidFill>
                <a:latin typeface="Verdana"/>
                <a:cs typeface="Verdana"/>
              </a:rPr>
              <a:t>Validation</a:t>
            </a:r>
            <a:r>
              <a:rPr sz="2800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0065"/>
                </a:solidFill>
                <a:latin typeface="Arial MT"/>
                <a:cs typeface="Arial MT"/>
              </a:rPr>
              <a:t>(SW</a:t>
            </a:r>
            <a:r>
              <a:rPr sz="1800" spc="-4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is</a:t>
            </a:r>
            <a:r>
              <a:rPr sz="1800" spc="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traceable</a:t>
            </a:r>
            <a:r>
              <a:rPr sz="1800" spc="-7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to</a:t>
            </a:r>
            <a:r>
              <a:rPr sz="1800" spc="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customer</a:t>
            </a:r>
            <a:r>
              <a:rPr sz="1800" spc="-6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00065"/>
                </a:solidFill>
                <a:latin typeface="Arial MT"/>
                <a:cs typeface="Arial MT"/>
              </a:rPr>
              <a:t>requirements)</a:t>
            </a:r>
            <a:endParaRPr sz="18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280"/>
              </a:spcBef>
              <a:buClr>
                <a:srgbClr val="6AD906"/>
              </a:buClr>
              <a:buSzPct val="6875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Defect</a:t>
            </a:r>
            <a:r>
              <a:rPr sz="2400" spc="-9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prevention</a:t>
            </a:r>
            <a:endParaRPr sz="2400">
              <a:latin typeface="Verdana"/>
              <a:cs typeface="Verdana"/>
            </a:endParaRPr>
          </a:p>
          <a:p>
            <a:pPr marL="927100" marR="444500" lvl="1" indent="-457200">
              <a:lnSpc>
                <a:spcPts val="2590"/>
              </a:lnSpc>
              <a:spcBef>
                <a:spcPts val="615"/>
              </a:spcBef>
              <a:buClr>
                <a:srgbClr val="6AD906"/>
              </a:buClr>
              <a:buSzPct val="6875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Provision 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of sound basis for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specific design </a:t>
            </a:r>
            <a:r>
              <a:rPr sz="2400" spc="-8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decisions</a:t>
            </a:r>
            <a:endParaRPr sz="24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spcBef>
                <a:spcPts val="254"/>
              </a:spcBef>
              <a:buClr>
                <a:srgbClr val="6AD906"/>
              </a:buClr>
              <a:buSzPct val="6875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Are</a:t>
            </a:r>
            <a:r>
              <a:rPr sz="2400" spc="-2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we</a:t>
            </a:r>
            <a:r>
              <a:rPr sz="2400" spc="-2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0065"/>
                </a:solidFill>
                <a:latin typeface="Verdana"/>
                <a:cs typeface="Verdana"/>
              </a:rPr>
              <a:t>building</a:t>
            </a:r>
            <a:r>
              <a:rPr sz="2400" spc="65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the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right</a:t>
            </a:r>
            <a:r>
              <a:rPr sz="2400" spc="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product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1027430" marR="79819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Example:</a:t>
            </a:r>
            <a:r>
              <a:rPr sz="1800" spc="-5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Checking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the printing</a:t>
            </a:r>
            <a:r>
              <a:rPr sz="18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receipts</a:t>
            </a:r>
            <a:r>
              <a:rPr sz="18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verification</a:t>
            </a:r>
            <a:r>
              <a:rPr sz="1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00065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correct</a:t>
            </a:r>
            <a:r>
              <a:rPr sz="18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printing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(info)</a:t>
            </a:r>
            <a:r>
              <a:rPr sz="18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validation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955" y="761491"/>
            <a:ext cx="4498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00FF"/>
                </a:solidFill>
                <a:latin typeface="Arial"/>
                <a:cs typeface="Arial"/>
              </a:rPr>
              <a:t>Error-Guessing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4492" y="2236724"/>
            <a:ext cx="6737984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marR="104139" indent="-186055">
              <a:lnSpc>
                <a:spcPct val="100000"/>
              </a:lnSpc>
              <a:spcBef>
                <a:spcPts val="105"/>
              </a:spcBef>
              <a:buClr>
                <a:srgbClr val="000090"/>
              </a:buClr>
              <a:buFont typeface="Wingdings"/>
              <a:buChar char=""/>
              <a:tabLst>
                <a:tab pos="198755" algn="l"/>
              </a:tabLst>
            </a:pP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Some</a:t>
            </a:r>
            <a:r>
              <a:rPr sz="2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people</a:t>
            </a:r>
            <a:r>
              <a:rPr sz="2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design</a:t>
            </a:r>
            <a:r>
              <a:rPr sz="2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the</a:t>
            </a:r>
            <a:r>
              <a:rPr sz="2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2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cases </a:t>
            </a:r>
            <a:r>
              <a:rPr sz="2800" b="1" spc="-15" dirty="0">
                <a:solidFill>
                  <a:srgbClr val="000065"/>
                </a:solidFill>
                <a:latin typeface="Arial"/>
                <a:cs typeface="Arial"/>
              </a:rPr>
              <a:t>by </a:t>
            </a:r>
            <a:r>
              <a:rPr sz="2800" b="1" spc="-7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intuition</a:t>
            </a:r>
            <a:r>
              <a:rPr sz="28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2800" b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experience</a:t>
            </a:r>
            <a:r>
              <a:rPr sz="2800" b="1" spc="-5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90"/>
              </a:buClr>
              <a:buFont typeface="Wingdings"/>
              <a:buChar char=""/>
            </a:pPr>
            <a:endParaRPr sz="4050">
              <a:latin typeface="Arial"/>
              <a:cs typeface="Arial"/>
            </a:endParaRPr>
          </a:p>
          <a:p>
            <a:pPr marL="198120" marR="5080" indent="-186055">
              <a:lnSpc>
                <a:spcPct val="100000"/>
              </a:lnSpc>
              <a:spcBef>
                <a:spcPts val="5"/>
              </a:spcBef>
              <a:buClr>
                <a:srgbClr val="000090"/>
              </a:buClr>
              <a:buFont typeface="Wingdings"/>
              <a:buChar char=""/>
              <a:tabLst>
                <a:tab pos="198755" algn="l"/>
              </a:tabLst>
            </a:pP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The</a:t>
            </a:r>
            <a:r>
              <a:rPr sz="2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basic</a:t>
            </a:r>
            <a:r>
              <a:rPr sz="28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idea</a:t>
            </a:r>
            <a:r>
              <a:rPr sz="2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is</a:t>
            </a:r>
            <a:r>
              <a:rPr sz="28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to</a:t>
            </a:r>
            <a:r>
              <a:rPr sz="2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enumerate</a:t>
            </a:r>
            <a:r>
              <a:rPr sz="28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list</a:t>
            </a:r>
            <a:r>
              <a:rPr sz="2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800" b="1" spc="-7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possible errors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and then </a:t>
            </a:r>
            <a:r>
              <a:rPr sz="2800" b="1" spc="15" dirty="0">
                <a:solidFill>
                  <a:srgbClr val="000065"/>
                </a:solidFill>
                <a:latin typeface="Arial"/>
                <a:cs typeface="Arial"/>
              </a:rPr>
              <a:t>write </a:t>
            </a:r>
            <a:r>
              <a:rPr sz="2800" b="1" spc="-5" dirty="0">
                <a:solidFill>
                  <a:srgbClr val="000065"/>
                </a:solidFill>
                <a:latin typeface="Arial"/>
                <a:cs typeface="Arial"/>
              </a:rPr>
              <a:t>test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 cases</a:t>
            </a:r>
            <a:r>
              <a:rPr sz="28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based on</a:t>
            </a:r>
            <a:r>
              <a:rPr sz="2800" b="1" spc="-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5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000065"/>
                </a:solidFill>
                <a:latin typeface="Arial"/>
                <a:cs typeface="Arial"/>
              </a:rPr>
              <a:t>list.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9955" y="785876"/>
            <a:ext cx="41579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Testing</a:t>
            </a:r>
            <a:r>
              <a:rPr sz="4800" b="1" spc="-10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Phase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507" y="2005075"/>
            <a:ext cx="6901180" cy="3253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What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content should be included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in a software</a:t>
            </a:r>
            <a:r>
              <a:rPr sz="20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test plan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Arial"/>
              <a:cs typeface="Arial"/>
            </a:endParaRPr>
          </a:p>
          <a:p>
            <a:pPr marL="1000125" indent="-183515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Testing</a:t>
            </a:r>
            <a:r>
              <a:rPr sz="24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activities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  <a:p>
            <a:pPr marL="1000125" indent="-183515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Testing</a:t>
            </a:r>
            <a:r>
              <a:rPr sz="24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tasks</a:t>
            </a:r>
            <a:r>
              <a:rPr sz="24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assignments</a:t>
            </a:r>
            <a:endParaRPr sz="2400">
              <a:latin typeface="Arial"/>
              <a:cs typeface="Arial"/>
            </a:endParaRPr>
          </a:p>
          <a:p>
            <a:pPr marL="1000125" indent="-183515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Selected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24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strategy</a:t>
            </a:r>
            <a:r>
              <a:rPr sz="2400" b="1" spc="-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2400" b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1000125" indent="-183515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24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methods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criteria</a:t>
            </a:r>
            <a:endParaRPr sz="2400">
              <a:latin typeface="Arial"/>
              <a:cs typeface="Arial"/>
            </a:endParaRPr>
          </a:p>
          <a:p>
            <a:pPr marL="1000125" indent="-183515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Required</a:t>
            </a:r>
            <a:r>
              <a:rPr sz="24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tools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1000125" indent="-183515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Problem</a:t>
            </a:r>
            <a:r>
              <a:rPr sz="24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tracking</a:t>
            </a:r>
            <a:r>
              <a:rPr sz="24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5"/>
                </a:solidFill>
                <a:latin typeface="Arial"/>
                <a:cs typeface="Arial"/>
              </a:rPr>
              <a:t>reporting</a:t>
            </a:r>
            <a:endParaRPr sz="2400">
              <a:latin typeface="Arial"/>
              <a:cs typeface="Arial"/>
            </a:endParaRPr>
          </a:p>
          <a:p>
            <a:pPr marL="1000125" indent="-183515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2400" b="1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cost</a:t>
            </a:r>
            <a:r>
              <a:rPr sz="2400" b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65"/>
                </a:solidFill>
                <a:latin typeface="Arial"/>
                <a:cs typeface="Arial"/>
              </a:rPr>
              <a:t>estimation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323" y="819404"/>
            <a:ext cx="37204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30" dirty="0">
                <a:latin typeface="Arial"/>
                <a:cs typeface="Arial"/>
              </a:rPr>
              <a:t>Test</a:t>
            </a:r>
            <a:r>
              <a:rPr sz="4400" b="1" spc="-65" dirty="0">
                <a:latin typeface="Arial"/>
                <a:cs typeface="Arial"/>
              </a:rPr>
              <a:t> </a:t>
            </a:r>
            <a:r>
              <a:rPr sz="4400" b="1" spc="-195" dirty="0">
                <a:latin typeface="Arial"/>
                <a:cs typeface="Arial"/>
              </a:rPr>
              <a:t>Execution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39" y="1839264"/>
            <a:ext cx="7366634" cy="4116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79120" indent="-192405">
              <a:lnSpc>
                <a:spcPct val="100000"/>
              </a:lnSpc>
              <a:spcBef>
                <a:spcPts val="340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using</a:t>
            </a:r>
            <a:r>
              <a:rPr sz="2000" spc="-3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manual</a:t>
            </a:r>
            <a:r>
              <a:rPr sz="2000" spc="-2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approach</a:t>
            </a:r>
            <a:endParaRPr sz="2000">
              <a:latin typeface="Arial MT"/>
              <a:cs typeface="Arial MT"/>
            </a:endParaRPr>
          </a:p>
          <a:p>
            <a:pPr marL="579120" indent="-192405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using</a:t>
            </a:r>
            <a:r>
              <a:rPr sz="2000" spc="-2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an</a:t>
            </a:r>
            <a:r>
              <a:rPr sz="2000" spc="-2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automatic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approach</a:t>
            </a:r>
            <a:endParaRPr sz="2000">
              <a:latin typeface="Arial MT"/>
              <a:cs typeface="Arial MT"/>
            </a:endParaRPr>
          </a:p>
          <a:p>
            <a:pPr marL="579120" indent="-192405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using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semi-automatic</a:t>
            </a:r>
            <a:r>
              <a:rPr sz="2000" spc="-6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approach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solidFill>
                  <a:srgbClr val="000065"/>
                </a:solidFill>
                <a:latin typeface="Arial MT"/>
                <a:cs typeface="Arial MT"/>
              </a:rPr>
              <a:t>Basic</a:t>
            </a:r>
            <a:r>
              <a:rPr sz="24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Arial MT"/>
                <a:cs typeface="Arial MT"/>
              </a:rPr>
              <a:t>activities</a:t>
            </a:r>
            <a:r>
              <a:rPr sz="24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Arial MT"/>
                <a:cs typeface="Arial MT"/>
              </a:rPr>
              <a:t>in</a:t>
            </a:r>
            <a:r>
              <a:rPr sz="24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5"/>
                </a:solidFill>
                <a:latin typeface="Arial MT"/>
                <a:cs typeface="Arial MT"/>
              </a:rPr>
              <a:t>test</a:t>
            </a:r>
            <a:r>
              <a:rPr sz="24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Arial MT"/>
                <a:cs typeface="Arial MT"/>
              </a:rPr>
              <a:t>execution:</a:t>
            </a:r>
            <a:endParaRPr sz="2400">
              <a:latin typeface="Arial MT"/>
              <a:cs typeface="Arial MT"/>
            </a:endParaRPr>
          </a:p>
          <a:p>
            <a:pPr marL="579120" indent="-192405">
              <a:lnSpc>
                <a:spcPct val="100000"/>
              </a:lnSpc>
              <a:spcBef>
                <a:spcPts val="259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Select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test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case</a:t>
            </a:r>
            <a:endParaRPr sz="2000">
              <a:latin typeface="Arial MT"/>
              <a:cs typeface="Arial MT"/>
            </a:endParaRPr>
          </a:p>
          <a:p>
            <a:pPr marL="579120" indent="-192405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Set up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pre-conditions</a:t>
            </a:r>
            <a:r>
              <a:rPr sz="2000" spc="3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for a test case</a:t>
            </a:r>
            <a:endParaRPr sz="2000">
              <a:latin typeface="Arial MT"/>
              <a:cs typeface="Arial MT"/>
            </a:endParaRPr>
          </a:p>
          <a:p>
            <a:pPr marL="579120" indent="-192405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Set</a:t>
            </a:r>
            <a:r>
              <a:rPr sz="2000" spc="-3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up</a:t>
            </a:r>
            <a:r>
              <a:rPr sz="2000" spc="-2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test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579120" indent="-192405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Run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test case</a:t>
            </a:r>
            <a:r>
              <a:rPr sz="2000" spc="-1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following</a:t>
            </a:r>
            <a:r>
              <a:rPr sz="2000" spc="7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its procedure</a:t>
            </a:r>
            <a:endParaRPr sz="2000">
              <a:latin typeface="Arial MT"/>
              <a:cs typeface="Arial MT"/>
            </a:endParaRPr>
          </a:p>
          <a:p>
            <a:pPr marL="579120" indent="-192405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5" dirty="0">
                <a:solidFill>
                  <a:srgbClr val="000065"/>
                </a:solidFill>
                <a:latin typeface="Arial MT"/>
                <a:cs typeface="Arial MT"/>
              </a:rPr>
              <a:t>Track</a:t>
            </a:r>
            <a:r>
              <a:rPr sz="2000" spc="-1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the test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operations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and results</a:t>
            </a:r>
            <a:endParaRPr sz="2000">
              <a:latin typeface="Arial MT"/>
              <a:cs typeface="Arial MT"/>
            </a:endParaRPr>
          </a:p>
          <a:p>
            <a:pPr marL="579120" indent="-192405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Monitor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post-conditions</a:t>
            </a:r>
            <a:r>
              <a:rPr sz="2000" spc="4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test case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&amp;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expected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results</a:t>
            </a:r>
            <a:endParaRPr sz="2000">
              <a:latin typeface="Arial MT"/>
              <a:cs typeface="Arial MT"/>
            </a:endParaRPr>
          </a:p>
          <a:p>
            <a:pPr marL="579120" indent="-192405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Verify</a:t>
            </a:r>
            <a:r>
              <a:rPr sz="2000" spc="-6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test results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and report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the problems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if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there is</a:t>
            </a:r>
            <a:r>
              <a:rPr sz="20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any</a:t>
            </a:r>
            <a:endParaRPr sz="2000">
              <a:latin typeface="Arial MT"/>
              <a:cs typeface="Arial MT"/>
            </a:endParaRPr>
          </a:p>
          <a:p>
            <a:pPr marL="579120" indent="-192405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Record</a:t>
            </a:r>
            <a:r>
              <a:rPr sz="2000" spc="-2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65"/>
                </a:solidFill>
                <a:latin typeface="Arial MT"/>
                <a:cs typeface="Arial MT"/>
              </a:rPr>
              <a:t>each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test</a:t>
            </a:r>
            <a:r>
              <a:rPr sz="2000" spc="-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5"/>
                </a:solidFill>
                <a:latin typeface="Arial MT"/>
                <a:cs typeface="Arial MT"/>
              </a:rPr>
              <a:t>execution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8547" y="6787894"/>
            <a:ext cx="113664" cy="2597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000065"/>
                </a:solidFill>
                <a:latin typeface="Lucida Sans Unicode"/>
                <a:cs typeface="Lucida Sans Unicode"/>
              </a:rPr>
              <a:t>-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816356"/>
            <a:ext cx="54184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Example:</a:t>
            </a:r>
            <a:r>
              <a:rPr sz="3200" spc="-50" dirty="0"/>
              <a:t> </a:t>
            </a:r>
            <a:r>
              <a:rPr sz="3200" i="1" dirty="0">
                <a:latin typeface="Arial"/>
                <a:cs typeface="Arial"/>
              </a:rPr>
              <a:t>Windows</a:t>
            </a:r>
            <a:r>
              <a:rPr sz="3200" i="1" spc="-6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Calculator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9551" y="1347216"/>
            <a:ext cx="6867525" cy="844550"/>
          </a:xfrm>
          <a:custGeom>
            <a:avLst/>
            <a:gdLst/>
            <a:ahLst/>
            <a:cxnLst/>
            <a:rect l="l" t="t" r="r" b="b"/>
            <a:pathLst>
              <a:path w="6867525" h="844550">
                <a:moveTo>
                  <a:pt x="6867144" y="0"/>
                </a:moveTo>
                <a:lnTo>
                  <a:pt x="0" y="0"/>
                </a:lnTo>
                <a:lnTo>
                  <a:pt x="0" y="844296"/>
                </a:lnTo>
                <a:lnTo>
                  <a:pt x="6867144" y="844296"/>
                </a:lnTo>
                <a:lnTo>
                  <a:pt x="6867144" y="841248"/>
                </a:lnTo>
                <a:lnTo>
                  <a:pt x="9143" y="841248"/>
                </a:lnTo>
                <a:lnTo>
                  <a:pt x="3048" y="835151"/>
                </a:lnTo>
                <a:lnTo>
                  <a:pt x="9143" y="835151"/>
                </a:lnTo>
                <a:lnTo>
                  <a:pt x="9143" y="9144"/>
                </a:lnTo>
                <a:lnTo>
                  <a:pt x="3048" y="9144"/>
                </a:lnTo>
                <a:lnTo>
                  <a:pt x="9143" y="6096"/>
                </a:lnTo>
                <a:lnTo>
                  <a:pt x="6867144" y="6096"/>
                </a:lnTo>
                <a:lnTo>
                  <a:pt x="6867144" y="0"/>
                </a:lnTo>
                <a:close/>
              </a:path>
              <a:path w="6867525" h="844550">
                <a:moveTo>
                  <a:pt x="9143" y="835151"/>
                </a:moveTo>
                <a:lnTo>
                  <a:pt x="3048" y="835151"/>
                </a:lnTo>
                <a:lnTo>
                  <a:pt x="9143" y="841248"/>
                </a:lnTo>
                <a:lnTo>
                  <a:pt x="9143" y="835151"/>
                </a:lnTo>
                <a:close/>
              </a:path>
              <a:path w="6867525" h="844550">
                <a:moveTo>
                  <a:pt x="6858000" y="835151"/>
                </a:moveTo>
                <a:lnTo>
                  <a:pt x="9143" y="835151"/>
                </a:lnTo>
                <a:lnTo>
                  <a:pt x="9143" y="841248"/>
                </a:lnTo>
                <a:lnTo>
                  <a:pt x="6858000" y="841248"/>
                </a:lnTo>
                <a:lnTo>
                  <a:pt x="6858000" y="835151"/>
                </a:lnTo>
                <a:close/>
              </a:path>
              <a:path w="6867525" h="844550">
                <a:moveTo>
                  <a:pt x="6858000" y="6096"/>
                </a:moveTo>
                <a:lnTo>
                  <a:pt x="6858000" y="841248"/>
                </a:lnTo>
                <a:lnTo>
                  <a:pt x="6861048" y="835151"/>
                </a:lnTo>
                <a:lnTo>
                  <a:pt x="6867144" y="835151"/>
                </a:lnTo>
                <a:lnTo>
                  <a:pt x="6867144" y="9144"/>
                </a:lnTo>
                <a:lnTo>
                  <a:pt x="6861048" y="9144"/>
                </a:lnTo>
                <a:lnTo>
                  <a:pt x="6858000" y="6096"/>
                </a:lnTo>
                <a:close/>
              </a:path>
              <a:path w="6867525" h="844550">
                <a:moveTo>
                  <a:pt x="6867144" y="835151"/>
                </a:moveTo>
                <a:lnTo>
                  <a:pt x="6861048" y="835151"/>
                </a:lnTo>
                <a:lnTo>
                  <a:pt x="6858000" y="841248"/>
                </a:lnTo>
                <a:lnTo>
                  <a:pt x="6867144" y="841248"/>
                </a:lnTo>
                <a:lnTo>
                  <a:pt x="6867144" y="835151"/>
                </a:lnTo>
                <a:close/>
              </a:path>
              <a:path w="6867525" h="844550">
                <a:moveTo>
                  <a:pt x="9143" y="6096"/>
                </a:moveTo>
                <a:lnTo>
                  <a:pt x="3048" y="9144"/>
                </a:lnTo>
                <a:lnTo>
                  <a:pt x="9143" y="9144"/>
                </a:lnTo>
                <a:lnTo>
                  <a:pt x="9143" y="6096"/>
                </a:lnTo>
                <a:close/>
              </a:path>
              <a:path w="6867525" h="844550">
                <a:moveTo>
                  <a:pt x="6858000" y="6096"/>
                </a:moveTo>
                <a:lnTo>
                  <a:pt x="9143" y="6096"/>
                </a:lnTo>
                <a:lnTo>
                  <a:pt x="9143" y="9144"/>
                </a:lnTo>
                <a:lnTo>
                  <a:pt x="6858000" y="9144"/>
                </a:lnTo>
                <a:lnTo>
                  <a:pt x="6858000" y="6096"/>
                </a:lnTo>
                <a:close/>
              </a:path>
              <a:path w="6867525" h="844550">
                <a:moveTo>
                  <a:pt x="6867144" y="6096"/>
                </a:moveTo>
                <a:lnTo>
                  <a:pt x="6858000" y="6096"/>
                </a:lnTo>
                <a:lnTo>
                  <a:pt x="6861048" y="9144"/>
                </a:lnTo>
                <a:lnTo>
                  <a:pt x="6867144" y="9144"/>
                </a:lnTo>
                <a:lnTo>
                  <a:pt x="6867144" y="6096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339" y="1380236"/>
            <a:ext cx="63646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5" dirty="0">
                <a:solidFill>
                  <a:srgbClr val="000065"/>
                </a:solidFill>
                <a:latin typeface="Times New Roman"/>
                <a:cs typeface="Times New Roman"/>
              </a:rPr>
              <a:t>R-001: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16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users should </a:t>
            </a: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be </a:t>
            </a:r>
            <a:r>
              <a:rPr sz="16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able </a:t>
            </a: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to add two numbers and view </a:t>
            </a:r>
            <a:r>
              <a:rPr sz="16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their result </a:t>
            </a: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on </a:t>
            </a:r>
            <a:r>
              <a:rPr sz="16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1600" b="1" spc="-3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display.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3443" y="2139695"/>
            <a:ext cx="7105015" cy="1929764"/>
          </a:xfrm>
          <a:custGeom>
            <a:avLst/>
            <a:gdLst/>
            <a:ahLst/>
            <a:cxnLst/>
            <a:rect l="l" t="t" r="r" b="b"/>
            <a:pathLst>
              <a:path w="7105015" h="1929764">
                <a:moveTo>
                  <a:pt x="7104901" y="0"/>
                </a:moveTo>
                <a:lnTo>
                  <a:pt x="7089661" y="0"/>
                </a:lnTo>
                <a:lnTo>
                  <a:pt x="7089661" y="15252"/>
                </a:lnTo>
                <a:lnTo>
                  <a:pt x="7089661" y="1914144"/>
                </a:lnTo>
                <a:lnTo>
                  <a:pt x="18300" y="1914144"/>
                </a:lnTo>
                <a:lnTo>
                  <a:pt x="18300" y="15252"/>
                </a:lnTo>
                <a:lnTo>
                  <a:pt x="7089661" y="15252"/>
                </a:lnTo>
                <a:lnTo>
                  <a:pt x="7089661" y="0"/>
                </a:lnTo>
                <a:lnTo>
                  <a:pt x="18300" y="0"/>
                </a:lnTo>
                <a:lnTo>
                  <a:pt x="3060" y="0"/>
                </a:lnTo>
                <a:lnTo>
                  <a:pt x="0" y="0"/>
                </a:lnTo>
                <a:lnTo>
                  <a:pt x="0" y="15252"/>
                </a:lnTo>
                <a:lnTo>
                  <a:pt x="3060" y="15252"/>
                </a:lnTo>
                <a:lnTo>
                  <a:pt x="3060" y="1914144"/>
                </a:lnTo>
                <a:lnTo>
                  <a:pt x="0" y="1914144"/>
                </a:lnTo>
                <a:lnTo>
                  <a:pt x="0" y="1929396"/>
                </a:lnTo>
                <a:lnTo>
                  <a:pt x="7104901" y="1929396"/>
                </a:lnTo>
                <a:lnTo>
                  <a:pt x="7104901" y="1926336"/>
                </a:lnTo>
                <a:lnTo>
                  <a:pt x="7104901" y="1914144"/>
                </a:lnTo>
                <a:lnTo>
                  <a:pt x="7104901" y="15252"/>
                </a:lnTo>
                <a:lnTo>
                  <a:pt x="7104901" y="0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4039" y="2079446"/>
            <a:ext cx="1574165" cy="193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165">
              <a:lnSpc>
                <a:spcPct val="1175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Use</a:t>
            </a:r>
            <a:r>
              <a:rPr sz="1600" b="1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Case:</a:t>
            </a:r>
            <a:r>
              <a:rPr sz="1600" b="1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600" i="1" u="sng" dirty="0">
                <a:solidFill>
                  <a:srgbClr val="000065"/>
                </a:solidFill>
                <a:uFill>
                  <a:solidFill>
                    <a:srgbClr val="000065"/>
                  </a:solidFill>
                </a:uFill>
                <a:latin typeface="Times New Roman"/>
                <a:cs typeface="Times New Roman"/>
              </a:rPr>
              <a:t>UC01 </a:t>
            </a:r>
            <a:r>
              <a:rPr sz="1600" i="1" spc="-3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Actors: </a:t>
            </a:r>
            <a:r>
              <a:rPr sz="1600" b="1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Purpose: </a:t>
            </a:r>
            <a:r>
              <a:rPr sz="1600" b="1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Overview: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00" b="1" spc="-20" dirty="0">
                <a:solidFill>
                  <a:srgbClr val="000065"/>
                </a:solidFill>
                <a:latin typeface="Times New Roman"/>
                <a:cs typeface="Times New Roman"/>
              </a:rPr>
              <a:t>Type: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Cros</a:t>
            </a: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s</a:t>
            </a:r>
            <a:r>
              <a:rPr sz="1600" b="1" spc="-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65"/>
                </a:solidFill>
                <a:latin typeface="Times New Roman"/>
                <a:cs typeface="Times New Roman"/>
              </a:rPr>
              <a:t>References: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Add</a:t>
            </a:r>
            <a:r>
              <a:rPr spc="-35" dirty="0"/>
              <a:t> </a:t>
            </a:r>
            <a:r>
              <a:rPr spc="-50" dirty="0"/>
              <a:t>Two</a:t>
            </a:r>
            <a:r>
              <a:rPr spc="-30" dirty="0"/>
              <a:t> </a:t>
            </a:r>
            <a:r>
              <a:rPr spc="-10" dirty="0"/>
              <a:t>Numbers</a:t>
            </a: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b="1" spc="-5" dirty="0">
                <a:latin typeface="Times New Roman"/>
                <a:cs typeface="Times New Roman"/>
              </a:rPr>
              <a:t>User</a:t>
            </a: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b="1" dirty="0">
                <a:latin typeface="Times New Roman"/>
                <a:cs typeface="Times New Roman"/>
              </a:rPr>
              <a:t>Add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two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numbers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view</a:t>
            </a:r>
            <a:r>
              <a:rPr b="1" spc="-5" dirty="0">
                <a:latin typeface="Times New Roman"/>
                <a:cs typeface="Times New Roman"/>
              </a:rPr>
              <a:t> their result</a:t>
            </a:r>
          </a:p>
          <a:p>
            <a:pPr marR="5080">
              <a:lnSpc>
                <a:spcPct val="80000"/>
              </a:lnSpc>
              <a:spcBef>
                <a:spcPts val="720"/>
              </a:spcBef>
            </a:pPr>
            <a:r>
              <a:rPr b="1" spc="-5" dirty="0">
                <a:latin typeface="Times New Roman"/>
                <a:cs typeface="Times New Roman"/>
              </a:rPr>
              <a:t>The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user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inputs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two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numbers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and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(then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adds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them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and) </a:t>
            </a:r>
            <a:r>
              <a:rPr b="1" spc="-3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checks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</a:t>
            </a:r>
            <a:r>
              <a:rPr b="1" spc="-5" dirty="0">
                <a:latin typeface="Times New Roman"/>
                <a:cs typeface="Times New Roman"/>
              </a:rPr>
              <a:t> result, displayed </a:t>
            </a:r>
            <a:r>
              <a:rPr b="1" dirty="0">
                <a:latin typeface="Times New Roman"/>
                <a:cs typeface="Times New Roman"/>
              </a:rPr>
              <a:t>on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</a:t>
            </a:r>
            <a:r>
              <a:rPr b="1" spc="-5" dirty="0">
                <a:latin typeface="Times New Roman"/>
                <a:cs typeface="Times New Roman"/>
              </a:rPr>
              <a:t> screen.</a:t>
            </a:r>
          </a:p>
          <a:p>
            <a:pPr marR="3590290">
              <a:lnSpc>
                <a:spcPct val="117500"/>
              </a:lnSpc>
            </a:pPr>
            <a:r>
              <a:rPr b="1" spc="-10" dirty="0">
                <a:latin typeface="Times New Roman"/>
                <a:cs typeface="Times New Roman"/>
              </a:rPr>
              <a:t>Primary,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Real </a:t>
            </a:r>
            <a:r>
              <a:rPr b="1" spc="-38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R-001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9900" y="4160011"/>
            <a:ext cx="273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000065"/>
                </a:solidFill>
                <a:latin typeface="Arial"/>
                <a:cs typeface="Arial"/>
              </a:rPr>
              <a:t>Typical</a:t>
            </a:r>
            <a:r>
              <a:rPr sz="18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Course</a:t>
            </a:r>
            <a:r>
              <a:rPr sz="1800" b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65"/>
                </a:solidFill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46504" y="4501896"/>
          <a:ext cx="7490459" cy="2197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595"/>
                <a:gridCol w="3745864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Acto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spc="-75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6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200" b="1" spc="-50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266700" marR="86360" indent="-1771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200" b="1" spc="18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5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1200" b="1" spc="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opens</a:t>
                      </a:r>
                      <a:r>
                        <a:rPr sz="1200" b="1" spc="4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7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calculator.</a:t>
                      </a:r>
                      <a:r>
                        <a:rPr sz="1200" b="1" spc="2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6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keypad</a:t>
                      </a:r>
                      <a:r>
                        <a:rPr sz="1200" b="1" spc="7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b="1" spc="-28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200" b="1" spc="-1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screen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appears.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7175" marR="86360" indent="-1676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200" b="1" spc="1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7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1200" b="1" spc="2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200" b="1" spc="10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8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200" b="1" spc="6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200" b="1" spc="5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00" b="1" spc="7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clicking</a:t>
                      </a:r>
                      <a:r>
                        <a:rPr sz="1200" b="1" spc="7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200" b="1" spc="10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b="1" spc="-28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keypad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b="1" spc="-5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using keyboard.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1200" b="1" spc="10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b="1" spc="-1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displayed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screen.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1200" b="1" spc="1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1200" b="1" spc="-6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clicks</a:t>
                      </a:r>
                      <a:r>
                        <a:rPr sz="1200" b="1" spc="-1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b="1" spc="-5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presses</a:t>
                      </a:r>
                      <a:r>
                        <a:rPr sz="1200" b="1" spc="-1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“+”</a:t>
                      </a:r>
                      <a:r>
                        <a:rPr sz="1200" b="1" spc="-1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key.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80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5.The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1200" b="1" spc="-6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adds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200" b="1" spc="-5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(2).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1200" b="1" spc="10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pressed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digit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displayed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screen.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80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1200" b="1" spc="10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1200" b="1" spc="-6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clicks</a:t>
                      </a:r>
                      <a:r>
                        <a:rPr sz="1200" b="1" spc="-1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“=”</a:t>
                      </a:r>
                      <a:r>
                        <a:rPr sz="1200" b="1" spc="-1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key.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8.</a:t>
                      </a:r>
                      <a:r>
                        <a:rPr sz="1200" b="1" spc="10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sum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digits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displayed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200" b="1" spc="-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 screen.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667" y="648715"/>
            <a:ext cx="2800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Arial"/>
                <a:cs typeface="Arial"/>
              </a:rPr>
              <a:t>Test</a:t>
            </a:r>
            <a:r>
              <a:rPr sz="4800" i="1" spc="-95" dirty="0">
                <a:latin typeface="Arial"/>
                <a:cs typeface="Arial"/>
              </a:rPr>
              <a:t> </a:t>
            </a:r>
            <a:r>
              <a:rPr sz="4800" i="1" spc="-5" dirty="0">
                <a:latin typeface="Arial"/>
                <a:cs typeface="Arial"/>
              </a:rPr>
              <a:t>Case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3311" y="1575816"/>
            <a:ext cx="7858125" cy="5053965"/>
          </a:xfrm>
          <a:custGeom>
            <a:avLst/>
            <a:gdLst/>
            <a:ahLst/>
            <a:cxnLst/>
            <a:rect l="l" t="t" r="r" b="b"/>
            <a:pathLst>
              <a:path w="7858125" h="5053965">
                <a:moveTo>
                  <a:pt x="7857744" y="0"/>
                </a:moveTo>
                <a:lnTo>
                  <a:pt x="0" y="0"/>
                </a:lnTo>
                <a:lnTo>
                  <a:pt x="0" y="5053584"/>
                </a:lnTo>
                <a:lnTo>
                  <a:pt x="7857744" y="5053584"/>
                </a:lnTo>
                <a:lnTo>
                  <a:pt x="7857744" y="5047488"/>
                </a:lnTo>
                <a:lnTo>
                  <a:pt x="9143" y="5047488"/>
                </a:lnTo>
                <a:lnTo>
                  <a:pt x="6096" y="5044440"/>
                </a:lnTo>
                <a:lnTo>
                  <a:pt x="9143" y="5044440"/>
                </a:lnTo>
                <a:lnTo>
                  <a:pt x="9143" y="9144"/>
                </a:lnTo>
                <a:lnTo>
                  <a:pt x="6096" y="9144"/>
                </a:lnTo>
                <a:lnTo>
                  <a:pt x="9143" y="3048"/>
                </a:lnTo>
                <a:lnTo>
                  <a:pt x="7857744" y="3048"/>
                </a:lnTo>
                <a:lnTo>
                  <a:pt x="7857744" y="0"/>
                </a:lnTo>
                <a:close/>
              </a:path>
              <a:path w="7858125" h="5053965">
                <a:moveTo>
                  <a:pt x="9143" y="5044440"/>
                </a:moveTo>
                <a:lnTo>
                  <a:pt x="6096" y="5044440"/>
                </a:lnTo>
                <a:lnTo>
                  <a:pt x="9143" y="5047488"/>
                </a:lnTo>
                <a:lnTo>
                  <a:pt x="9143" y="5044440"/>
                </a:lnTo>
                <a:close/>
              </a:path>
              <a:path w="7858125" h="5053965">
                <a:moveTo>
                  <a:pt x="7848600" y="5044440"/>
                </a:moveTo>
                <a:lnTo>
                  <a:pt x="9143" y="5044440"/>
                </a:lnTo>
                <a:lnTo>
                  <a:pt x="9143" y="5047488"/>
                </a:lnTo>
                <a:lnTo>
                  <a:pt x="7848600" y="5047488"/>
                </a:lnTo>
                <a:lnTo>
                  <a:pt x="7848600" y="5044440"/>
                </a:lnTo>
                <a:close/>
              </a:path>
              <a:path w="7858125" h="5053965">
                <a:moveTo>
                  <a:pt x="7848600" y="3048"/>
                </a:moveTo>
                <a:lnTo>
                  <a:pt x="7848600" y="5047488"/>
                </a:lnTo>
                <a:lnTo>
                  <a:pt x="7854695" y="5044440"/>
                </a:lnTo>
                <a:lnTo>
                  <a:pt x="7857744" y="5044440"/>
                </a:lnTo>
                <a:lnTo>
                  <a:pt x="7857744" y="9144"/>
                </a:lnTo>
                <a:lnTo>
                  <a:pt x="7854696" y="9144"/>
                </a:lnTo>
                <a:lnTo>
                  <a:pt x="7848600" y="3048"/>
                </a:lnTo>
                <a:close/>
              </a:path>
              <a:path w="7858125" h="5053965">
                <a:moveTo>
                  <a:pt x="7857744" y="5044440"/>
                </a:moveTo>
                <a:lnTo>
                  <a:pt x="7854695" y="5044440"/>
                </a:lnTo>
                <a:lnTo>
                  <a:pt x="7848600" y="5047488"/>
                </a:lnTo>
                <a:lnTo>
                  <a:pt x="7857744" y="5047488"/>
                </a:lnTo>
                <a:lnTo>
                  <a:pt x="7857744" y="5044440"/>
                </a:lnTo>
                <a:close/>
              </a:path>
              <a:path w="7858125" h="5053965">
                <a:moveTo>
                  <a:pt x="9143" y="3048"/>
                </a:moveTo>
                <a:lnTo>
                  <a:pt x="609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7858125" h="5053965">
                <a:moveTo>
                  <a:pt x="78486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7848600" y="9144"/>
                </a:lnTo>
                <a:lnTo>
                  <a:pt x="7848600" y="3048"/>
                </a:lnTo>
                <a:close/>
              </a:path>
              <a:path w="7858125" h="5053965">
                <a:moveTo>
                  <a:pt x="7857744" y="3048"/>
                </a:moveTo>
                <a:lnTo>
                  <a:pt x="7848600" y="3048"/>
                </a:lnTo>
                <a:lnTo>
                  <a:pt x="7854696" y="9144"/>
                </a:lnTo>
                <a:lnTo>
                  <a:pt x="7857744" y="9144"/>
                </a:lnTo>
                <a:lnTo>
                  <a:pt x="7857744" y="3048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1611884"/>
            <a:ext cx="264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70" dirty="0">
                <a:solidFill>
                  <a:srgbClr val="000065"/>
                </a:solidFill>
                <a:latin typeface="Arial"/>
                <a:cs typeface="Arial"/>
              </a:rPr>
              <a:t>T</a:t>
            </a:r>
            <a:r>
              <a:rPr sz="1800" b="1" i="1" spc="5" dirty="0">
                <a:solidFill>
                  <a:srgbClr val="000065"/>
                </a:solidFill>
                <a:latin typeface="Arial"/>
                <a:cs typeface="Arial"/>
              </a:rPr>
              <a:t>e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s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t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 Item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:</a:t>
            </a:r>
            <a:r>
              <a:rPr sz="1800" b="1" i="1" spc="-10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Add 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8300" y="1886203"/>
            <a:ext cx="766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5" dirty="0">
                <a:solidFill>
                  <a:srgbClr val="0000FF"/>
                </a:solidFill>
                <a:latin typeface="Arial"/>
                <a:cs typeface="Arial"/>
              </a:rPr>
              <a:t>Junaid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1611884"/>
            <a:ext cx="2601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Test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Case ID: </a:t>
            </a:r>
            <a:r>
              <a:rPr sz="1800" b="1" i="1" spc="-20" dirty="0">
                <a:solidFill>
                  <a:srgbClr val="0000FF"/>
                </a:solidFill>
                <a:latin typeface="Arial"/>
                <a:cs typeface="Arial"/>
              </a:rPr>
              <a:t>T-101 </a:t>
            </a:r>
            <a:r>
              <a:rPr sz="1800" b="1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65"/>
                </a:solidFill>
                <a:latin typeface="Arial"/>
                <a:cs typeface="Arial"/>
              </a:rPr>
              <a:t>Wrote</a:t>
            </a:r>
            <a:r>
              <a:rPr sz="1800" b="1" i="1" spc="-4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65"/>
                </a:solidFill>
                <a:latin typeface="Arial"/>
                <a:cs typeface="Arial"/>
              </a:rPr>
              <a:t>By:</a:t>
            </a:r>
            <a:r>
              <a:rPr sz="1800" b="1" i="1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(tester</a:t>
            </a:r>
            <a:r>
              <a:rPr sz="1800" b="1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name) </a:t>
            </a:r>
            <a:r>
              <a:rPr sz="1800" b="1" i="1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1800" b="1" i="1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Type:</a:t>
            </a:r>
            <a:r>
              <a:rPr sz="1800" b="1" i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Manual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2700" y="1886203"/>
            <a:ext cx="3724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Documented</a:t>
            </a:r>
            <a:r>
              <a:rPr sz="1800" b="1" i="1" spc="-8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Date:</a:t>
            </a:r>
            <a:r>
              <a:rPr sz="1800" b="1" i="1" spc="-4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26th</a:t>
            </a:r>
            <a:r>
              <a:rPr sz="1800" b="1" i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April</a:t>
            </a:r>
            <a:r>
              <a:rPr sz="18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2005 </a:t>
            </a:r>
            <a:r>
              <a:rPr sz="1800" b="1" i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1800" b="1" i="1" spc="-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Suite#:</a:t>
            </a:r>
            <a:r>
              <a:rPr sz="1800" b="1" i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NA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0003" y="2434844"/>
            <a:ext cx="335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Release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65"/>
                </a:solidFill>
                <a:latin typeface="Arial"/>
                <a:cs typeface="Arial"/>
              </a:rPr>
              <a:t>Version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No.:</a:t>
            </a:r>
            <a:r>
              <a:rPr sz="1800" b="1" i="1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800" b="1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1.0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2434844"/>
            <a:ext cx="389572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Product Name: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Windows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Calculator </a:t>
            </a:r>
            <a:r>
              <a:rPr sz="1800" b="1" i="1" spc="-4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case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description:</a:t>
            </a:r>
            <a:endParaRPr sz="1800">
              <a:latin typeface="Arial"/>
              <a:cs typeface="Arial"/>
            </a:endParaRPr>
          </a:p>
          <a:p>
            <a:pPr marL="12700" marR="1004569" indent="457200" algn="just">
              <a:lnSpc>
                <a:spcPct val="100000"/>
              </a:lnSpc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Add</a:t>
            </a:r>
            <a:r>
              <a:rPr sz="18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any</a:t>
            </a:r>
            <a:r>
              <a:rPr sz="18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sz="1800" b="1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Numbers </a:t>
            </a:r>
            <a:r>
              <a:rPr sz="1800" b="1" i="1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Operation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procedure:</a:t>
            </a:r>
            <a:endParaRPr sz="1800">
              <a:latin typeface="Arial"/>
              <a:cs typeface="Arial"/>
            </a:endParaRPr>
          </a:p>
          <a:p>
            <a:pPr marL="469900" marR="1649095" algn="just">
              <a:lnSpc>
                <a:spcPct val="100000"/>
              </a:lnSpc>
            </a:pP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Open</a:t>
            </a:r>
            <a:r>
              <a:rPr sz="1800" b="1" i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Calculator </a:t>
            </a:r>
            <a:r>
              <a:rPr sz="1800" b="1" i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Press</a:t>
            </a:r>
            <a:r>
              <a:rPr sz="1800" b="1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“1”</a:t>
            </a:r>
            <a:endParaRPr sz="1800">
              <a:latin typeface="Arial"/>
              <a:cs typeface="Arial"/>
            </a:endParaRPr>
          </a:p>
          <a:p>
            <a:pPr marL="469900" marR="2370455" algn="just">
              <a:lnSpc>
                <a:spcPct val="100000"/>
              </a:lnSpc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Press</a:t>
            </a:r>
            <a:r>
              <a:rPr sz="1800" b="1" i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“+” </a:t>
            </a:r>
            <a:r>
              <a:rPr sz="1800" b="1" i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Press</a:t>
            </a:r>
            <a:r>
              <a:rPr sz="1800" b="1" i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“2” </a:t>
            </a:r>
            <a:r>
              <a:rPr sz="1800" b="1" i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Press</a:t>
            </a:r>
            <a:r>
              <a:rPr sz="1800" b="1" i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“=”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1" y="4903723"/>
            <a:ext cx="2872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Pre-conditions: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Calculator</a:t>
            </a:r>
            <a:r>
              <a:rPr sz="1800" b="1" i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Opened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Inputs</a:t>
            </a:r>
            <a:r>
              <a:rPr sz="1800" b="1" i="1" spc="-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data</a:t>
            </a:r>
            <a:r>
              <a:rPr sz="1800" b="1" i="1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and/or</a:t>
            </a:r>
            <a:r>
              <a:rPr sz="1800" b="1" i="1" spc="-3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events: </a:t>
            </a:r>
            <a:r>
              <a:rPr sz="1800" b="1" i="1" spc="-484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800" b="1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800" b="1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2701" y="4903723"/>
            <a:ext cx="39763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Post-conditions: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Result</a:t>
            </a:r>
            <a:r>
              <a:rPr sz="1800" b="1" i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Displayed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Expected</a:t>
            </a:r>
            <a:r>
              <a:rPr sz="1800" b="1" i="1" spc="-9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output</a:t>
            </a:r>
            <a:r>
              <a:rPr sz="1800" b="1" i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data</a:t>
            </a:r>
            <a:r>
              <a:rPr sz="1800" b="1" i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and/or</a:t>
            </a:r>
            <a:r>
              <a:rPr sz="1800" b="1" i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events: </a:t>
            </a:r>
            <a:r>
              <a:rPr sz="1800" b="1" i="1" spc="-484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1" y="6001003"/>
            <a:ext cx="6920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Required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scripts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(</a:t>
            </a:r>
            <a:r>
              <a:rPr sz="1800" b="1" i="1" dirty="0">
                <a:solidFill>
                  <a:srgbClr val="A50020"/>
                </a:solidFill>
                <a:latin typeface="Arial"/>
                <a:cs typeface="Arial"/>
              </a:rPr>
              <a:t>for</a:t>
            </a:r>
            <a:r>
              <a:rPr sz="1800" b="1" i="1" spc="-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A50020"/>
                </a:solidFill>
                <a:latin typeface="Arial"/>
                <a:cs typeface="Arial"/>
              </a:rPr>
              <a:t>auto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):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NA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498465" algn="l"/>
              </a:tabLst>
            </a:pP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Cross References: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(Requirements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 or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Use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Cases)	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R-001,</a:t>
            </a:r>
            <a:r>
              <a:rPr sz="1800" b="1" i="1" spc="-11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UC-01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188" y="1142491"/>
            <a:ext cx="34886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Bug</a:t>
            </a:r>
            <a:r>
              <a:rPr sz="5400" i="1" spc="-100" dirty="0">
                <a:latin typeface="Arial"/>
                <a:cs typeface="Arial"/>
              </a:rPr>
              <a:t> </a:t>
            </a:r>
            <a:r>
              <a:rPr sz="5400" i="1" spc="-10" dirty="0">
                <a:latin typeface="Arial"/>
                <a:cs typeface="Arial"/>
              </a:rPr>
              <a:t>Report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6567" y="2788920"/>
            <a:ext cx="7797165" cy="3587750"/>
          </a:xfrm>
          <a:custGeom>
            <a:avLst/>
            <a:gdLst/>
            <a:ahLst/>
            <a:cxnLst/>
            <a:rect l="l" t="t" r="r" b="b"/>
            <a:pathLst>
              <a:path w="7797165" h="3587750">
                <a:moveTo>
                  <a:pt x="7796783" y="0"/>
                </a:moveTo>
                <a:lnTo>
                  <a:pt x="0" y="0"/>
                </a:lnTo>
                <a:lnTo>
                  <a:pt x="0" y="3587495"/>
                </a:lnTo>
                <a:lnTo>
                  <a:pt x="7796783" y="3587495"/>
                </a:lnTo>
                <a:lnTo>
                  <a:pt x="7796783" y="3584448"/>
                </a:lnTo>
                <a:lnTo>
                  <a:pt x="9143" y="3584448"/>
                </a:lnTo>
                <a:lnTo>
                  <a:pt x="6095" y="3578352"/>
                </a:lnTo>
                <a:lnTo>
                  <a:pt x="9143" y="3578352"/>
                </a:lnTo>
                <a:lnTo>
                  <a:pt x="9143" y="9144"/>
                </a:lnTo>
                <a:lnTo>
                  <a:pt x="6095" y="9144"/>
                </a:lnTo>
                <a:lnTo>
                  <a:pt x="9143" y="3047"/>
                </a:lnTo>
                <a:lnTo>
                  <a:pt x="7796783" y="3047"/>
                </a:lnTo>
                <a:lnTo>
                  <a:pt x="7796783" y="0"/>
                </a:lnTo>
                <a:close/>
              </a:path>
              <a:path w="7797165" h="3587750">
                <a:moveTo>
                  <a:pt x="9143" y="3578352"/>
                </a:moveTo>
                <a:lnTo>
                  <a:pt x="6095" y="3578352"/>
                </a:lnTo>
                <a:lnTo>
                  <a:pt x="9143" y="3584448"/>
                </a:lnTo>
                <a:lnTo>
                  <a:pt x="9143" y="3578352"/>
                </a:lnTo>
                <a:close/>
              </a:path>
              <a:path w="7797165" h="3587750">
                <a:moveTo>
                  <a:pt x="7787639" y="3578352"/>
                </a:moveTo>
                <a:lnTo>
                  <a:pt x="9143" y="3578352"/>
                </a:lnTo>
                <a:lnTo>
                  <a:pt x="9143" y="3584448"/>
                </a:lnTo>
                <a:lnTo>
                  <a:pt x="7787639" y="3584448"/>
                </a:lnTo>
                <a:lnTo>
                  <a:pt x="7787639" y="3578352"/>
                </a:lnTo>
                <a:close/>
              </a:path>
              <a:path w="7797165" h="3587750">
                <a:moveTo>
                  <a:pt x="7787639" y="3047"/>
                </a:moveTo>
                <a:lnTo>
                  <a:pt x="7787639" y="3584448"/>
                </a:lnTo>
                <a:lnTo>
                  <a:pt x="7793735" y="3578352"/>
                </a:lnTo>
                <a:lnTo>
                  <a:pt x="7796783" y="3578352"/>
                </a:lnTo>
                <a:lnTo>
                  <a:pt x="7796783" y="9144"/>
                </a:lnTo>
                <a:lnTo>
                  <a:pt x="7793735" y="9144"/>
                </a:lnTo>
                <a:lnTo>
                  <a:pt x="7787639" y="3047"/>
                </a:lnTo>
                <a:close/>
              </a:path>
              <a:path w="7797165" h="3587750">
                <a:moveTo>
                  <a:pt x="7796783" y="3578352"/>
                </a:moveTo>
                <a:lnTo>
                  <a:pt x="7793735" y="3578352"/>
                </a:lnTo>
                <a:lnTo>
                  <a:pt x="7787639" y="3584448"/>
                </a:lnTo>
                <a:lnTo>
                  <a:pt x="7796783" y="3584448"/>
                </a:lnTo>
                <a:lnTo>
                  <a:pt x="7796783" y="3578352"/>
                </a:lnTo>
                <a:close/>
              </a:path>
              <a:path w="7797165" h="3587750">
                <a:moveTo>
                  <a:pt x="9143" y="3047"/>
                </a:moveTo>
                <a:lnTo>
                  <a:pt x="6095" y="9144"/>
                </a:lnTo>
                <a:lnTo>
                  <a:pt x="9143" y="9144"/>
                </a:lnTo>
                <a:lnTo>
                  <a:pt x="9143" y="3047"/>
                </a:lnTo>
                <a:close/>
              </a:path>
              <a:path w="7797165" h="3587750">
                <a:moveTo>
                  <a:pt x="7787639" y="3047"/>
                </a:moveTo>
                <a:lnTo>
                  <a:pt x="9143" y="3047"/>
                </a:lnTo>
                <a:lnTo>
                  <a:pt x="9143" y="9144"/>
                </a:lnTo>
                <a:lnTo>
                  <a:pt x="7787639" y="9144"/>
                </a:lnTo>
                <a:lnTo>
                  <a:pt x="7787639" y="3047"/>
                </a:lnTo>
                <a:close/>
              </a:path>
              <a:path w="7797165" h="3587750">
                <a:moveTo>
                  <a:pt x="7796783" y="3047"/>
                </a:moveTo>
                <a:lnTo>
                  <a:pt x="7787639" y="3047"/>
                </a:lnTo>
                <a:lnTo>
                  <a:pt x="7793735" y="9144"/>
                </a:lnTo>
                <a:lnTo>
                  <a:pt x="7796783" y="9144"/>
                </a:lnTo>
                <a:lnTo>
                  <a:pt x="7796783" y="3047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8355" y="2779267"/>
            <a:ext cx="754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40864" algn="l"/>
                <a:tab pos="2755265" algn="l"/>
              </a:tabLst>
            </a:pP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Problem ID:	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B-101	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current</a:t>
            </a:r>
            <a:r>
              <a:rPr sz="1800" b="1" i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software</a:t>
            </a:r>
            <a:r>
              <a:rPr sz="1800" b="1" i="1" spc="-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name:</a:t>
            </a:r>
            <a:r>
              <a:rPr sz="1800" b="1" i="1" spc="-4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Windows</a:t>
            </a:r>
            <a:r>
              <a:rPr sz="18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Calculator </a:t>
            </a:r>
            <a:r>
              <a:rPr sz="1800" b="1" i="1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Release</a:t>
            </a:r>
            <a:r>
              <a:rPr sz="1800" b="1" i="1" spc="-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and 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Version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 No.:</a:t>
            </a:r>
            <a:r>
              <a:rPr sz="1800" b="1" i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800" b="1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1.0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355" y="3327908"/>
            <a:ext cx="417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 type: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Manual	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Reported</a:t>
            </a:r>
            <a:r>
              <a:rPr sz="1800" b="1" i="1" spc="-7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by: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0355" y="3327908"/>
            <a:ext cx="2077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Junaid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Test</a:t>
            </a:r>
            <a:r>
              <a:rPr sz="1800" b="1" i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case</a:t>
            </a:r>
            <a:r>
              <a:rPr sz="1800" b="1" i="1" spc="-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ID: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0000FF"/>
                </a:solidFill>
                <a:latin typeface="Arial"/>
                <a:cs typeface="Arial"/>
              </a:rPr>
              <a:t>T-101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6915" y="3876547"/>
            <a:ext cx="367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9905" algn="l"/>
              </a:tabLst>
            </a:pP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Calculation	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Feature</a:t>
            </a:r>
            <a:r>
              <a:rPr sz="1800" b="1" i="1" spc="-4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Name</a:t>
            </a:r>
            <a:r>
              <a:rPr sz="1800" b="1" i="1" spc="-4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(or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8355" y="3602228"/>
            <a:ext cx="34721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Reporte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d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 date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:	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26th</a:t>
            </a:r>
            <a:r>
              <a:rPr sz="1800" b="1" i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April</a:t>
            </a:r>
            <a:r>
              <a:rPr sz="1800" b="1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2005 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Subsystem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(or module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name): </a:t>
            </a:r>
            <a:r>
              <a:rPr sz="1800" b="1" i="1" spc="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Subject):</a:t>
            </a:r>
            <a:r>
              <a:rPr sz="1800" b="1" i="1" spc="-10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Add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8355" y="4425188"/>
            <a:ext cx="530796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645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Problem type (REQ, Design, Coding,):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Coding </a:t>
            </a:r>
            <a:r>
              <a:rPr sz="1800" b="1" i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Problem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severity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(Fatal,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Major,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Minor,):</a:t>
            </a:r>
            <a:r>
              <a:rPr sz="1800" b="1" i="1" spc="3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Major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Problem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summary</a:t>
            </a:r>
            <a:r>
              <a:rPr sz="1800" b="1" i="1" spc="-2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and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detailed</a:t>
            </a:r>
            <a:r>
              <a:rPr sz="1800" b="1" i="1" spc="-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description: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adding two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numbers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the result 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is not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correct. </a:t>
            </a:r>
            <a:r>
              <a:rPr sz="1800" b="1" i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Cause</a:t>
            </a:r>
            <a:r>
              <a:rPr sz="1800" b="1" i="1" spc="-4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analysis:</a:t>
            </a:r>
            <a:r>
              <a:rPr sz="1800" b="1" i="1" spc="27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NA</a:t>
            </a:r>
            <a:endParaRPr sz="1800">
              <a:latin typeface="Arial"/>
              <a:cs typeface="Arial"/>
            </a:endParaRPr>
          </a:p>
          <a:p>
            <a:pPr marL="12700" marR="931544">
              <a:lnSpc>
                <a:spcPct val="100000"/>
              </a:lnSpc>
              <a:tabLst>
                <a:tab pos="2755265" algn="l"/>
              </a:tabLst>
            </a:pP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How to reproduce?	Why</a:t>
            </a:r>
            <a:r>
              <a:rPr sz="1800" b="1" i="1" spc="-12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Required: </a:t>
            </a:r>
            <a:r>
              <a:rPr sz="1800" b="1" i="1" spc="-484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65"/>
                </a:solidFill>
                <a:latin typeface="Arial"/>
                <a:cs typeface="Arial"/>
              </a:rPr>
              <a:t>Attachments:</a:t>
            </a:r>
            <a:r>
              <a:rPr sz="1800" b="1" i="1" spc="-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65"/>
                </a:solidFill>
                <a:latin typeface="Arial"/>
                <a:cs typeface="Arial"/>
              </a:rPr>
              <a:t>Nil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977899"/>
            <a:ext cx="65239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Types/Strategies</a:t>
            </a:r>
            <a:r>
              <a:rPr b="1" dirty="0">
                <a:latin typeface="Arial"/>
                <a:cs typeface="Arial"/>
              </a:rPr>
              <a:t> of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1235" y="2122728"/>
            <a:ext cx="6061710" cy="41497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40"/>
              </a:spcBef>
              <a:buClr>
                <a:srgbClr val="00009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Code</a:t>
            </a:r>
            <a:r>
              <a:rPr sz="2000" b="1" spc="-4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Inspections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Software</a:t>
            </a:r>
            <a:r>
              <a:rPr sz="2000" b="1" spc="-8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5"/>
                </a:solidFill>
                <a:latin typeface="Arial"/>
                <a:cs typeface="Arial"/>
              </a:rPr>
              <a:t>(Module)</a:t>
            </a:r>
            <a:r>
              <a:rPr sz="2000" b="1" spc="-7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5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868680" lvl="1" indent="-457834">
              <a:lnSpc>
                <a:spcPct val="100000"/>
              </a:lnSpc>
              <a:spcBef>
                <a:spcPts val="225"/>
              </a:spcBef>
              <a:buClr>
                <a:srgbClr val="00009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1800" spc="-5" dirty="0">
                <a:solidFill>
                  <a:srgbClr val="000065"/>
                </a:solidFill>
                <a:latin typeface="Arial MT"/>
                <a:cs typeface="Arial MT"/>
              </a:rPr>
              <a:t>Unit</a:t>
            </a:r>
            <a:r>
              <a:rPr sz="1800" spc="-5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Testing</a:t>
            </a:r>
            <a:endParaRPr sz="1800">
              <a:latin typeface="Arial MT"/>
              <a:cs typeface="Arial MT"/>
            </a:endParaRPr>
          </a:p>
          <a:p>
            <a:pPr marL="868680" lvl="1" indent="-457834">
              <a:lnSpc>
                <a:spcPct val="100000"/>
              </a:lnSpc>
              <a:spcBef>
                <a:spcPts val="215"/>
              </a:spcBef>
              <a:buClr>
                <a:srgbClr val="00009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Functional</a:t>
            </a:r>
            <a:r>
              <a:rPr sz="1800" spc="-114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Testing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229"/>
              </a:spcBef>
              <a:buClr>
                <a:srgbClr val="00009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Integration</a:t>
            </a:r>
            <a:r>
              <a:rPr sz="2000" b="1" spc="-4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868680" lvl="1" indent="-457834">
              <a:lnSpc>
                <a:spcPct val="100000"/>
              </a:lnSpc>
              <a:spcBef>
                <a:spcPts val="225"/>
              </a:spcBef>
              <a:buClr>
                <a:srgbClr val="00009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1800" spc="5" dirty="0">
                <a:solidFill>
                  <a:srgbClr val="000065"/>
                </a:solidFill>
                <a:latin typeface="Arial MT"/>
                <a:cs typeface="Arial MT"/>
              </a:rPr>
              <a:t>Compliance</a:t>
            </a:r>
            <a:endParaRPr sz="1800">
              <a:latin typeface="Arial MT"/>
              <a:cs typeface="Arial MT"/>
            </a:endParaRPr>
          </a:p>
          <a:p>
            <a:pPr marL="868680" lvl="1" indent="-457834">
              <a:lnSpc>
                <a:spcPct val="100000"/>
              </a:lnSpc>
              <a:spcBef>
                <a:spcPts val="215"/>
              </a:spcBef>
              <a:buClr>
                <a:srgbClr val="00009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Interoperability</a:t>
            </a:r>
            <a:r>
              <a:rPr sz="1800" spc="-12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Testing</a:t>
            </a:r>
            <a:endParaRPr sz="1800">
              <a:latin typeface="Arial MT"/>
              <a:cs typeface="Arial MT"/>
            </a:endParaRPr>
          </a:p>
          <a:p>
            <a:pPr marL="365760" indent="-353695">
              <a:lnSpc>
                <a:spcPct val="100000"/>
              </a:lnSpc>
              <a:spcBef>
                <a:spcPts val="235"/>
              </a:spcBef>
              <a:buClr>
                <a:srgbClr val="000090"/>
              </a:buClr>
              <a:buFont typeface="Wingdings"/>
              <a:buChar char=""/>
              <a:tabLst>
                <a:tab pos="365760" algn="l"/>
                <a:tab pos="366395" algn="l"/>
              </a:tabLst>
            </a:pPr>
            <a:r>
              <a:rPr sz="2000" b="1" spc="-15" dirty="0">
                <a:solidFill>
                  <a:srgbClr val="000065"/>
                </a:solidFill>
                <a:latin typeface="Arial"/>
                <a:cs typeface="Arial"/>
              </a:rPr>
              <a:t>System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5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868680" lvl="1" indent="-457834">
              <a:lnSpc>
                <a:spcPct val="100000"/>
              </a:lnSpc>
              <a:spcBef>
                <a:spcPts val="225"/>
              </a:spcBef>
              <a:buClr>
                <a:srgbClr val="00009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Recovery</a:t>
            </a:r>
            <a:endParaRPr sz="1800">
              <a:latin typeface="Arial MT"/>
              <a:cs typeface="Arial MT"/>
            </a:endParaRPr>
          </a:p>
          <a:p>
            <a:pPr marL="868680" lvl="1" indent="-457834">
              <a:lnSpc>
                <a:spcPct val="100000"/>
              </a:lnSpc>
              <a:spcBef>
                <a:spcPts val="215"/>
              </a:spcBef>
              <a:buClr>
                <a:srgbClr val="00009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1800" spc="5" dirty="0">
                <a:solidFill>
                  <a:srgbClr val="000065"/>
                </a:solidFill>
                <a:latin typeface="Arial MT"/>
                <a:cs typeface="Arial MT"/>
              </a:rPr>
              <a:t>Security</a:t>
            </a:r>
            <a:endParaRPr sz="1800">
              <a:latin typeface="Arial MT"/>
              <a:cs typeface="Arial MT"/>
            </a:endParaRPr>
          </a:p>
          <a:p>
            <a:pPr marL="868680" lvl="1" indent="-457834">
              <a:lnSpc>
                <a:spcPct val="100000"/>
              </a:lnSpc>
              <a:spcBef>
                <a:spcPts val="215"/>
              </a:spcBef>
              <a:buClr>
                <a:srgbClr val="00009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Load</a:t>
            </a:r>
            <a:r>
              <a:rPr sz="1800" spc="-7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/</a:t>
            </a:r>
            <a:r>
              <a:rPr sz="1800" spc="-2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65"/>
                </a:solidFill>
                <a:latin typeface="Arial MT"/>
                <a:cs typeface="Arial MT"/>
              </a:rPr>
              <a:t>Stress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229"/>
              </a:spcBef>
              <a:buClr>
                <a:srgbClr val="00009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20" dirty="0">
                <a:solidFill>
                  <a:srgbClr val="000065"/>
                </a:solidFill>
                <a:latin typeface="Arial"/>
                <a:cs typeface="Arial"/>
              </a:rPr>
              <a:t>Acceptance</a:t>
            </a:r>
            <a:r>
              <a:rPr sz="2000" b="1" spc="6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65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000090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Stress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,</a:t>
            </a:r>
            <a:r>
              <a:rPr sz="2000" b="1" spc="1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Security</a:t>
            </a:r>
            <a:r>
              <a:rPr sz="2000" b="1" spc="-15" dirty="0">
                <a:solidFill>
                  <a:srgbClr val="000065"/>
                </a:solidFill>
                <a:latin typeface="Arial"/>
                <a:cs typeface="Arial"/>
              </a:rPr>
              <a:t>,</a:t>
            </a:r>
            <a:r>
              <a:rPr sz="2000" b="1" spc="45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performance</a:t>
            </a:r>
            <a:r>
              <a:rPr sz="2000" b="1" spc="-10" dirty="0">
                <a:solidFill>
                  <a:srgbClr val="000065"/>
                </a:solidFill>
                <a:latin typeface="Arial"/>
                <a:cs typeface="Arial"/>
              </a:rPr>
              <a:t>,</a:t>
            </a:r>
            <a:r>
              <a:rPr sz="2000" b="1" spc="40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Load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5"/>
                </a:solidFill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707" y="819404"/>
            <a:ext cx="39954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5" dirty="0">
                <a:solidFill>
                  <a:srgbClr val="3232FF"/>
                </a:solidFill>
                <a:latin typeface="Times New Roman"/>
                <a:cs typeface="Times New Roman"/>
              </a:rPr>
              <a:t>Software</a:t>
            </a:r>
            <a:r>
              <a:rPr sz="4400" b="1" spc="-19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4400" b="1" spc="-65" dirty="0">
                <a:solidFill>
                  <a:srgbClr val="3232FF"/>
                </a:solidFill>
                <a:latin typeface="Times New Roman"/>
                <a:cs typeface="Times New Roman"/>
              </a:rPr>
              <a:t>Testing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220" y="1736852"/>
            <a:ext cx="7768590" cy="480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5435">
              <a:lnSpc>
                <a:spcPct val="100000"/>
              </a:lnSpc>
              <a:spcBef>
                <a:spcPts val="100"/>
              </a:spcBef>
              <a:buFont typeface="Symbol"/>
              <a:buChar char=""/>
              <a:tabLst>
                <a:tab pos="32067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Objectives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(different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each</a:t>
            </a:r>
            <a:r>
              <a:rPr sz="2400" b="1" spc="-5" dirty="0">
                <a:latin typeface="Times New Roman"/>
                <a:cs typeface="Times New Roman"/>
              </a:rPr>
              <a:t> type)</a:t>
            </a:r>
            <a:endParaRPr sz="2400">
              <a:latin typeface="Times New Roman"/>
              <a:cs typeface="Times New Roman"/>
            </a:endParaRPr>
          </a:p>
          <a:p>
            <a:pPr marL="862965" lvl="1" indent="-394335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863600" algn="l"/>
              </a:tabLst>
            </a:pPr>
            <a:r>
              <a:rPr sz="2200" spc="5" dirty="0">
                <a:latin typeface="Times New Roman"/>
                <a:cs typeface="Times New Roman"/>
              </a:rPr>
              <a:t>it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what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should</a:t>
            </a:r>
            <a:r>
              <a:rPr sz="22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----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94B1B"/>
                </a:solidFill>
                <a:latin typeface="Arial"/>
                <a:cs typeface="Arial"/>
              </a:rPr>
              <a:t>requirements</a:t>
            </a:r>
            <a:r>
              <a:rPr sz="2200" b="1" spc="-2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94B1B"/>
                </a:solidFill>
                <a:latin typeface="Arial"/>
                <a:cs typeface="Arial"/>
              </a:rPr>
              <a:t>conformance</a:t>
            </a:r>
            <a:endParaRPr sz="2200">
              <a:latin typeface="Arial"/>
              <a:cs typeface="Arial"/>
            </a:endParaRPr>
          </a:p>
          <a:p>
            <a:pPr marL="878205" lvl="1" indent="-430530">
              <a:lnSpc>
                <a:spcPct val="100000"/>
              </a:lnSpc>
              <a:spcBef>
                <a:spcPts val="810"/>
              </a:spcBef>
              <a:buAutoNum type="arabicParenBoth"/>
              <a:tabLst>
                <a:tab pos="878840" algn="l"/>
                <a:tab pos="520001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well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4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efficiently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------	</a:t>
            </a:r>
            <a:r>
              <a:rPr sz="2400" b="1" dirty="0">
                <a:solidFill>
                  <a:srgbClr val="F94B1B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878205" lvl="1" indent="-430530">
              <a:lnSpc>
                <a:spcPct val="100000"/>
              </a:lnSpc>
              <a:spcBef>
                <a:spcPts val="415"/>
              </a:spcBef>
              <a:buAutoNum type="arabicParenBoth"/>
              <a:tabLst>
                <a:tab pos="87884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does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without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error</a:t>
            </a:r>
            <a:r>
              <a:rPr sz="24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------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94B1B"/>
                </a:solidFill>
                <a:latin typeface="Arial"/>
                <a:cs typeface="Arial"/>
              </a:rPr>
              <a:t>errors-correctness</a:t>
            </a:r>
            <a:endParaRPr sz="2800">
              <a:latin typeface="Arial"/>
              <a:cs typeface="Arial"/>
            </a:endParaRPr>
          </a:p>
          <a:p>
            <a:pPr marL="856615" lvl="1" indent="-412115">
              <a:lnSpc>
                <a:spcPct val="100000"/>
              </a:lnSpc>
              <a:spcBef>
                <a:spcPts val="160"/>
              </a:spcBef>
              <a:buAutoNum type="arabicParenBoth"/>
              <a:tabLst>
                <a:tab pos="857250" algn="l"/>
                <a:tab pos="2265045" algn="l"/>
                <a:tab pos="3027045" algn="l"/>
              </a:tabLst>
            </a:pPr>
            <a:r>
              <a:rPr sz="2400" dirty="0">
                <a:latin typeface="Times New Roman"/>
                <a:cs typeface="Times New Roman"/>
              </a:rPr>
              <a:t>And so on	</a:t>
            </a:r>
            <a:r>
              <a:rPr sz="2400" spc="-10" dirty="0">
                <a:latin typeface="Times New Roman"/>
                <a:cs typeface="Times New Roman"/>
              </a:rPr>
              <a:t>------	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an</a:t>
            </a:r>
            <a:r>
              <a:rPr sz="2400" b="1" spc="-30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indication</a:t>
            </a:r>
            <a:r>
              <a:rPr sz="2400" b="1" spc="-2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of</a:t>
            </a:r>
            <a:r>
              <a:rPr sz="2400" b="1" spc="-25" dirty="0">
                <a:solidFill>
                  <a:srgbClr val="F94B1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4B1B"/>
                </a:solidFill>
                <a:latin typeface="Arial"/>
                <a:cs typeface="Arial"/>
              </a:rPr>
              <a:t>quality</a:t>
            </a:r>
            <a:endParaRPr sz="240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50"/>
              </a:spcBef>
              <a:buFont typeface="Symbol"/>
              <a:buChar char="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Carefully </a:t>
            </a:r>
            <a:r>
              <a:rPr sz="2400" spc="-5" dirty="0">
                <a:latin typeface="Times New Roman"/>
                <a:cs typeface="Times New Roman"/>
              </a:rPr>
              <a:t>designed and coded </a:t>
            </a:r>
            <a:r>
              <a:rPr sz="2400" dirty="0">
                <a:latin typeface="Times New Roman"/>
                <a:cs typeface="Times New Roman"/>
              </a:rPr>
              <a:t>program -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less chances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errors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some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sz="24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exist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ct val="100000"/>
              </a:lnSpc>
              <a:spcBef>
                <a:spcPts val="525"/>
              </a:spcBef>
              <a:buFont typeface="Symbol"/>
              <a:buChar char=""/>
              <a:tabLst>
                <a:tab pos="469900" algn="l"/>
              </a:tabLst>
            </a:pP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peopl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”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 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checking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program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there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are no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errors</a:t>
            </a:r>
            <a:r>
              <a:rPr sz="2400" spc="-5" dirty="0">
                <a:latin typeface="Times New Roman"/>
                <a:cs typeface="Times New Roman"/>
              </a:rPr>
              <a:t>”- </a:t>
            </a:r>
            <a:r>
              <a:rPr sz="2400" dirty="0">
                <a:latin typeface="Times New Roman"/>
                <a:cs typeface="Times New Roman"/>
              </a:rPr>
              <a:t>implies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successful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testing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10" dirty="0">
                <a:latin typeface="Times New Roman"/>
                <a:cs typeface="Times New Roman"/>
              </a:rPr>
              <a:t>one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shows</a:t>
            </a:r>
            <a:r>
              <a:rPr sz="24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no 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error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195"/>
              </a:spcBef>
              <a:buFont typeface="Symbol"/>
              <a:buChar char="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This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wrong 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pproach</a:t>
            </a:r>
            <a:r>
              <a:rPr sz="2400" spc="-1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The aim </a:t>
            </a:r>
            <a:r>
              <a:rPr sz="2400" dirty="0">
                <a:latin typeface="Times New Roman"/>
                <a:cs typeface="Times New Roman"/>
              </a:rPr>
              <a:t>of testing is to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find 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errors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corrected.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707" y="819404"/>
            <a:ext cx="39954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Software</a:t>
            </a:r>
            <a:r>
              <a:rPr sz="4400" b="1" spc="-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4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Testing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2136140"/>
            <a:ext cx="7767955" cy="385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255" indent="-457200" algn="just">
              <a:lnSpc>
                <a:spcPct val="100000"/>
              </a:lnSpc>
              <a:spcBef>
                <a:spcPts val="100"/>
              </a:spcBef>
              <a:buFont typeface="Symbol"/>
              <a:buChar char="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better </a:t>
            </a:r>
            <a:r>
              <a:rPr sz="2400" dirty="0">
                <a:latin typeface="Times New Roman"/>
                <a:cs typeface="Times New Roman"/>
              </a:rPr>
              <a:t>definition: 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process 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running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F94B1B"/>
                </a:solidFill>
                <a:latin typeface="Times New Roman"/>
                <a:cs typeface="Times New Roman"/>
              </a:rPr>
              <a:t>with </a:t>
            </a:r>
            <a:r>
              <a:rPr sz="2400" spc="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94B1B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94B1B"/>
                </a:solidFill>
                <a:latin typeface="Times New Roman"/>
                <a:cs typeface="Times New Roman"/>
              </a:rPr>
              <a:t>intent</a:t>
            </a:r>
            <a:r>
              <a:rPr sz="2400" spc="-2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94B1B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94B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94B1B"/>
                </a:solidFill>
                <a:latin typeface="Times New Roman"/>
                <a:cs typeface="Times New Roman"/>
              </a:rPr>
              <a:t>finding </a:t>
            </a:r>
            <a:r>
              <a:rPr sz="2400" spc="-5" dirty="0">
                <a:solidFill>
                  <a:srgbClr val="F94B1B"/>
                </a:solidFill>
                <a:latin typeface="Times New Roman"/>
                <a:cs typeface="Times New Roman"/>
              </a:rPr>
              <a:t>an </a:t>
            </a:r>
            <a:r>
              <a:rPr sz="2400" spc="-10" dirty="0">
                <a:solidFill>
                  <a:srgbClr val="F94B1B"/>
                </a:solidFill>
                <a:latin typeface="Times New Roman"/>
                <a:cs typeface="Times New Roman"/>
              </a:rPr>
              <a:t>error”.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"/>
            </a:pPr>
            <a:endParaRPr sz="3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buFont typeface="Symbol"/>
              <a:buChar char=""/>
              <a:tabLst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10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most testing </a:t>
            </a:r>
            <a:r>
              <a:rPr sz="2400" spc="-5" dirty="0">
                <a:latin typeface="Times New Roman"/>
                <a:cs typeface="Times New Roman"/>
              </a:rPr>
              <a:t>works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input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values</a:t>
            </a:r>
            <a:r>
              <a:rPr sz="2400" spc="-1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then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compare 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expected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result </a:t>
            </a:r>
            <a:r>
              <a:rPr sz="2400" dirty="0">
                <a:latin typeface="Times New Roman"/>
                <a:cs typeface="Times New Roman"/>
              </a:rPr>
              <a:t>with the out </a:t>
            </a:r>
            <a:r>
              <a:rPr sz="2400" spc="-5" dirty="0">
                <a:latin typeface="Times New Roman"/>
                <a:cs typeface="Times New Roman"/>
              </a:rPr>
              <a:t>comes/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computed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"/>
            </a:pPr>
            <a:endParaRPr sz="230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100000"/>
              </a:lnSpc>
              <a:buFont typeface="Symbol"/>
              <a:buChar char="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Depending on 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type 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input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identify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three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levels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correctness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possible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probable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absolute</a:t>
            </a: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correctness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844" y="1602739"/>
            <a:ext cx="8087359" cy="5088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Possible</a:t>
            </a:r>
            <a:r>
              <a:rPr sz="28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correctness</a:t>
            </a:r>
            <a:endParaRPr sz="2800">
              <a:latin typeface="Times New Roman"/>
              <a:cs typeface="Times New Roman"/>
            </a:endParaRPr>
          </a:p>
          <a:p>
            <a:pPr marL="646430" marR="327025" indent="-405765">
              <a:lnSpc>
                <a:spcPct val="100000"/>
              </a:lnSpc>
              <a:spcBef>
                <a:spcPts val="20"/>
              </a:spcBef>
              <a:buFont typeface="Symbol"/>
              <a:buChar char=""/>
              <a:tabLst>
                <a:tab pos="646430" algn="l"/>
                <a:tab pos="647065" algn="l"/>
              </a:tabLst>
            </a:pPr>
            <a:r>
              <a:rPr sz="2400" spc="-5" dirty="0">
                <a:latin typeface="Times New Roman"/>
                <a:cs typeface="Times New Roman"/>
              </a:rPr>
              <a:t>Obtaining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correct</a:t>
            </a:r>
            <a:r>
              <a:rPr sz="2400" spc="2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output</a:t>
            </a:r>
            <a:r>
              <a:rPr sz="2400" spc="2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arbitrary</a:t>
            </a:r>
            <a:r>
              <a:rPr sz="24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input</a:t>
            </a:r>
            <a:r>
              <a:rPr sz="2400" spc="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(single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set).</a:t>
            </a:r>
            <a:endParaRPr sz="2400">
              <a:latin typeface="Times New Roman"/>
              <a:cs typeface="Times New Roman"/>
            </a:endParaRPr>
          </a:p>
          <a:p>
            <a:pPr marL="685800" marR="110489" indent="-457200">
              <a:lnSpc>
                <a:spcPct val="100000"/>
              </a:lnSpc>
              <a:spcBef>
                <a:spcPts val="430"/>
              </a:spcBef>
              <a:buFont typeface="Symbol"/>
              <a:buChar char=""/>
              <a:tabLst>
                <a:tab pos="685800" algn="l"/>
                <a:tab pos="686435" algn="l"/>
              </a:tabLst>
            </a:pPr>
            <a:r>
              <a:rPr sz="2400" spc="-20" dirty="0">
                <a:latin typeface="Times New Roman"/>
                <a:cs typeface="Times New Roman"/>
              </a:rPr>
              <a:t>If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outcome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wrong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cannot</a:t>
            </a:r>
            <a:r>
              <a:rPr sz="2400" spc="3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possibly</a:t>
            </a:r>
            <a:r>
              <a:rPr sz="2400" spc="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be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correct.</a:t>
            </a:r>
            <a:endParaRPr sz="2400">
              <a:latin typeface="Times New Roman"/>
              <a:cs typeface="Times New Roman"/>
            </a:endParaRPr>
          </a:p>
          <a:p>
            <a:pPr marL="685800" indent="-457834">
              <a:lnSpc>
                <a:spcPts val="2350"/>
              </a:lnSpc>
              <a:buFont typeface="Symbol"/>
              <a:buChar char=""/>
              <a:tabLst>
                <a:tab pos="685800" algn="l"/>
                <a:tab pos="686435" algn="l"/>
                <a:tab pos="1249680" algn="l"/>
                <a:tab pos="2426335" algn="l"/>
                <a:tab pos="2703830" algn="l"/>
                <a:tab pos="3874135" algn="l"/>
                <a:tab pos="5130165" algn="l"/>
                <a:tab pos="5770245" algn="l"/>
                <a:tab pos="6541134" algn="l"/>
                <a:tab pos="6830695" algn="l"/>
                <a:tab pos="7412990" algn="l"/>
                <a:tab pos="7784465" algn="l"/>
              </a:tabLst>
            </a:pPr>
            <a:r>
              <a:rPr sz="2400" spc="-10" dirty="0">
                <a:latin typeface="Times New Roman"/>
                <a:cs typeface="Times New Roman"/>
              </a:rPr>
              <a:t>For	</a:t>
            </a:r>
            <a:r>
              <a:rPr sz="2400" dirty="0">
                <a:latin typeface="Times New Roman"/>
                <a:cs typeface="Times New Roman"/>
              </a:rPr>
              <a:t>example	a	multiply	</a:t>
            </a:r>
            <a:r>
              <a:rPr sz="2400" spc="-10" dirty="0">
                <a:latin typeface="Times New Roman"/>
                <a:cs typeface="Times New Roman"/>
              </a:rPr>
              <a:t>program:	</a:t>
            </a:r>
            <a:r>
              <a:rPr sz="2400" spc="-5" dirty="0">
                <a:latin typeface="Times New Roman"/>
                <a:cs typeface="Times New Roman"/>
              </a:rPr>
              <a:t>for	</a:t>
            </a:r>
            <a:r>
              <a:rPr sz="2400" dirty="0">
                <a:latin typeface="Times New Roman"/>
                <a:cs typeface="Times New Roman"/>
              </a:rPr>
              <a:t>input	2	</a:t>
            </a:r>
            <a:r>
              <a:rPr sz="2400" spc="-5" dirty="0">
                <a:latin typeface="Times New Roman"/>
                <a:cs typeface="Times New Roman"/>
              </a:rPr>
              <a:t>and	</a:t>
            </a:r>
            <a:r>
              <a:rPr sz="2400" dirty="0">
                <a:latin typeface="Times New Roman"/>
                <a:cs typeface="Times New Roman"/>
              </a:rPr>
              <a:t>3,	</a:t>
            </a:r>
            <a:r>
              <a:rPr sz="2400" spc="5" dirty="0"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result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possibly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correct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8895">
              <a:lnSpc>
                <a:spcPts val="3350"/>
              </a:lnSpc>
              <a:spcBef>
                <a:spcPts val="2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Probable</a:t>
            </a:r>
            <a:r>
              <a:rPr sz="2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correctness</a:t>
            </a:r>
            <a:endParaRPr sz="2800">
              <a:latin typeface="Times New Roman"/>
              <a:cs typeface="Times New Roman"/>
            </a:endParaRPr>
          </a:p>
          <a:p>
            <a:pPr marL="649605" indent="-457834">
              <a:lnSpc>
                <a:spcPts val="2630"/>
              </a:lnSpc>
              <a:buFont typeface="Symbol"/>
              <a:buChar char=""/>
              <a:tabLst>
                <a:tab pos="649605" algn="l"/>
                <a:tab pos="650240" algn="l"/>
              </a:tabLst>
            </a:pPr>
            <a:r>
              <a:rPr sz="2200" dirty="0">
                <a:latin typeface="Times New Roman"/>
                <a:cs typeface="Times New Roman"/>
              </a:rPr>
              <a:t>Obtaining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correct</a:t>
            </a:r>
            <a:r>
              <a:rPr sz="22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output</a:t>
            </a:r>
            <a:r>
              <a:rPr sz="22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carefully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selected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inputs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685800" marR="112395" indent="-457200">
              <a:lnSpc>
                <a:spcPct val="100000"/>
              </a:lnSpc>
              <a:spcBef>
                <a:spcPts val="1290"/>
              </a:spcBef>
              <a:buFont typeface="Symbol"/>
              <a:buChar char=""/>
              <a:tabLst>
                <a:tab pos="685800" algn="l"/>
                <a:tab pos="686435" algn="l"/>
              </a:tabLst>
            </a:pPr>
            <a:r>
              <a:rPr sz="2400" spc="-20" dirty="0">
                <a:latin typeface="Times New Roman"/>
                <a:cs typeface="Times New Roman"/>
              </a:rPr>
              <a:t>If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potential</a:t>
            </a:r>
            <a:r>
              <a:rPr sz="2400" spc="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problematic</a:t>
            </a:r>
            <a:r>
              <a:rPr sz="2400" spc="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areas</a:t>
            </a:r>
            <a:r>
              <a:rPr sz="2400" spc="3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checked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way,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probably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correct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85800" marR="109220" indent="-457200">
              <a:lnSpc>
                <a:spcPct val="100000"/>
              </a:lnSpc>
              <a:spcBef>
                <a:spcPts val="215"/>
              </a:spcBef>
              <a:buFont typeface="Symbol"/>
              <a:buChar char=""/>
              <a:tabLst>
                <a:tab pos="685800" algn="l"/>
                <a:tab pos="686435" algn="l"/>
              </a:tabLst>
            </a:pPr>
            <a:r>
              <a:rPr sz="2400" spc="-20" dirty="0">
                <a:latin typeface="Times New Roman"/>
                <a:cs typeface="Times New Roman"/>
              </a:rPr>
              <a:t>Try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several</a:t>
            </a:r>
            <a:r>
              <a:rPr sz="24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values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obvious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zero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largest</a:t>
            </a:r>
            <a:r>
              <a:rPr sz="24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negative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5" dirty="0">
                <a:latin typeface="Times New Roman"/>
                <a:cs typeface="Times New Roman"/>
              </a:rPr>
              <a:t> -1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 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8084" y="883411"/>
            <a:ext cx="6165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Three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Levels</a:t>
            </a:r>
            <a:r>
              <a:rPr sz="3600" b="1" spc="5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Correctness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827" y="2145283"/>
            <a:ext cx="31762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Absolute</a:t>
            </a:r>
            <a:r>
              <a:rPr sz="28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correctness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5683" y="2736596"/>
            <a:ext cx="7774305" cy="294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691515" indent="-466725">
              <a:lnSpc>
                <a:spcPct val="100000"/>
              </a:lnSpc>
              <a:spcBef>
                <a:spcPts val="100"/>
              </a:spcBef>
              <a:buFont typeface="Symbol"/>
              <a:buChar char=""/>
              <a:tabLst>
                <a:tab pos="478790" algn="l"/>
                <a:tab pos="479425" algn="l"/>
              </a:tabLst>
            </a:pP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demonstrated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only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test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every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possible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combination of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inputs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78790" indent="-457834">
              <a:lnSpc>
                <a:spcPct val="100000"/>
              </a:lnSpc>
              <a:spcBef>
                <a:spcPts val="1220"/>
              </a:spcBef>
              <a:buFont typeface="Symbol"/>
              <a:buChar char=""/>
              <a:tabLst>
                <a:tab pos="478790" algn="l"/>
                <a:tab pos="479425" algn="l"/>
              </a:tabLst>
            </a:pPr>
            <a:r>
              <a:rPr sz="2400" spc="-5" dirty="0">
                <a:latin typeface="Times New Roman"/>
                <a:cs typeface="Times New Roman"/>
              </a:rPr>
              <a:t>Requires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huge</a:t>
            </a:r>
            <a:r>
              <a:rPr sz="2400" spc="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amount</a:t>
            </a:r>
            <a:r>
              <a:rPr sz="2400" spc="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400" spc="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therefore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practical</a:t>
            </a:r>
            <a:endParaRPr sz="2400">
              <a:latin typeface="Times New Roman"/>
              <a:cs typeface="Times New Roman"/>
            </a:endParaRPr>
          </a:p>
          <a:p>
            <a:pPr marL="478790" marR="5080">
              <a:lnSpc>
                <a:spcPct val="100000"/>
              </a:lnSpc>
              <a:tabLst>
                <a:tab pos="1886585" algn="l"/>
                <a:tab pos="2389505" algn="l"/>
                <a:tab pos="3179445" algn="l"/>
                <a:tab pos="4477385" algn="l"/>
                <a:tab pos="4980305" algn="l"/>
                <a:tab pos="5547360" algn="l"/>
                <a:tab pos="6388735" algn="l"/>
              </a:tabLst>
            </a:pPr>
            <a:r>
              <a:rPr sz="2400" spc="-5" dirty="0">
                <a:latin typeface="Times New Roman"/>
                <a:cs typeface="Times New Roman"/>
              </a:rPr>
              <a:t>{Howeve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	some	programs	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	prove	correctness  </a:t>
            </a:r>
            <a:r>
              <a:rPr sz="2400" spc="-10" dirty="0">
                <a:latin typeface="Times New Roman"/>
                <a:cs typeface="Times New Roman"/>
              </a:rPr>
              <a:t>mathematically}.</a:t>
            </a:r>
            <a:endParaRPr sz="2400">
              <a:latin typeface="Times New Roman"/>
              <a:cs typeface="Times New Roman"/>
            </a:endParaRPr>
          </a:p>
          <a:p>
            <a:pPr marL="478790" marR="5080" indent="-457200">
              <a:lnSpc>
                <a:spcPct val="100000"/>
              </a:lnSpc>
              <a:spcBef>
                <a:spcPts val="1610"/>
              </a:spcBef>
              <a:buFont typeface="Symbol"/>
              <a:buChar char=""/>
              <a:tabLst>
                <a:tab pos="478790" algn="l"/>
                <a:tab pos="479425" algn="l"/>
                <a:tab pos="1609725" algn="l"/>
                <a:tab pos="2118360" algn="l"/>
                <a:tab pos="2880360" algn="l"/>
                <a:tab pos="3745865" algn="l"/>
                <a:tab pos="4307205" algn="l"/>
                <a:tab pos="4797425" algn="l"/>
                <a:tab pos="5069205" algn="l"/>
                <a:tab pos="5511165" algn="l"/>
                <a:tab pos="5970905" algn="l"/>
                <a:tab pos="7135495" algn="l"/>
              </a:tabLst>
            </a:pPr>
            <a:r>
              <a:rPr sz="2400" spc="-5" dirty="0">
                <a:latin typeface="Times New Roman"/>
                <a:cs typeface="Times New Roman"/>
              </a:rPr>
              <a:t>Imagin</a:t>
            </a:r>
            <a:r>
              <a:rPr sz="2400" dirty="0">
                <a:latin typeface="Times New Roman"/>
                <a:cs typeface="Times New Roman"/>
              </a:rPr>
              <a:t>e	the	</a:t>
            </a:r>
            <a:r>
              <a:rPr sz="2400" spc="-5" dirty="0">
                <a:latin typeface="Times New Roman"/>
                <a:cs typeface="Times New Roman"/>
              </a:rPr>
              <a:t>sam</a:t>
            </a:r>
            <a:r>
              <a:rPr sz="2400" dirty="0">
                <a:latin typeface="Times New Roman"/>
                <a:cs typeface="Times New Roman"/>
              </a:rPr>
              <a:t>e	above	</a:t>
            </a:r>
            <a:r>
              <a:rPr sz="2400" spc="-5" dirty="0">
                <a:latin typeface="Times New Roman"/>
                <a:cs typeface="Times New Roman"/>
              </a:rPr>
              <a:t>tes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	a	32	bit	</a:t>
            </a:r>
            <a:r>
              <a:rPr sz="2400" spc="-5" dirty="0">
                <a:latin typeface="Times New Roman"/>
                <a:cs typeface="Times New Roman"/>
              </a:rPr>
              <a:t>machin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(how  many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combinations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possible?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(Hundreds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Millions).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2702</Words>
  <Application>Microsoft Office PowerPoint</Application>
  <PresentationFormat>Custom</PresentationFormat>
  <Paragraphs>512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MT</vt:lpstr>
      <vt:lpstr>Calibri</vt:lpstr>
      <vt:lpstr>Lucida Sans Unicode</vt:lpstr>
      <vt:lpstr>Symbol</vt:lpstr>
      <vt:lpstr>Times New Roman</vt:lpstr>
      <vt:lpstr>Verdana</vt:lpstr>
      <vt:lpstr>Wingdings</vt:lpstr>
      <vt:lpstr>Office Theme</vt:lpstr>
      <vt:lpstr>Software Testing</vt:lpstr>
      <vt:lpstr>Why Testing and Analysis?</vt:lpstr>
      <vt:lpstr>Real life examples</vt:lpstr>
      <vt:lpstr>Testing Strategies</vt:lpstr>
      <vt:lpstr>Types/Strategies of testing</vt:lpstr>
      <vt:lpstr>Software Testing</vt:lpstr>
      <vt:lpstr>Software Testing</vt:lpstr>
      <vt:lpstr>Three Levels of Correctness</vt:lpstr>
      <vt:lpstr>Absolute correctness</vt:lpstr>
      <vt:lpstr>Testability</vt:lpstr>
      <vt:lpstr>Test case  design</vt:lpstr>
      <vt:lpstr>Why bother with white box testing?</vt:lpstr>
      <vt:lpstr>Exhaustive Testing</vt:lpstr>
      <vt:lpstr>White-Box Testing</vt:lpstr>
      <vt:lpstr>White-Box</vt:lpstr>
      <vt:lpstr>Basis Path Testing: A White Box technique</vt:lpstr>
      <vt:lpstr>Basis Path Testing</vt:lpstr>
      <vt:lpstr>Nodes, Edges, And Regions</vt:lpstr>
      <vt:lpstr>Flowchart And Flow Graph</vt:lpstr>
      <vt:lpstr>Cyclomatic Complexity</vt:lpstr>
      <vt:lpstr>Independent Paths</vt:lpstr>
      <vt:lpstr>Deriving Test Cases</vt:lpstr>
      <vt:lpstr>Basis Path Testing</vt:lpstr>
      <vt:lpstr>Control Structure Testing: Loop</vt:lpstr>
      <vt:lpstr>Loop Testing: Simple Loops</vt:lpstr>
      <vt:lpstr>Loop Testing: Nested Loops</vt:lpstr>
      <vt:lpstr>Theoretical Foundation of Testing</vt:lpstr>
      <vt:lpstr>Black-Box Testing</vt:lpstr>
      <vt:lpstr>Black Box Testing</vt:lpstr>
      <vt:lpstr>PowerPoint Presentation</vt:lpstr>
      <vt:lpstr>How to Design Test Cases?</vt:lpstr>
      <vt:lpstr>Equivalence Class Partitioning</vt:lpstr>
      <vt:lpstr>Equivalence Partitioning</vt:lpstr>
      <vt:lpstr>Identifying Equivalence classes</vt:lpstr>
      <vt:lpstr>Sample Equivalence Classes</vt:lpstr>
      <vt:lpstr>Defining equivalence classes</vt:lpstr>
      <vt:lpstr>Equivalence classes Examples</vt:lpstr>
      <vt:lpstr>PowerPoint Presentation</vt:lpstr>
      <vt:lpstr>Boundary-value Analysis</vt:lpstr>
      <vt:lpstr>Error-Guessing</vt:lpstr>
      <vt:lpstr>Testing Phase</vt:lpstr>
      <vt:lpstr>Test Execution</vt:lpstr>
      <vt:lpstr>Example: Windows Calculator</vt:lpstr>
      <vt:lpstr>Test Case</vt:lpstr>
      <vt:lpstr>Bug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- 07 Software Testing [Compatibility Mode]</dc:title>
  <cp:lastModifiedBy>DELL</cp:lastModifiedBy>
  <cp:revision>1</cp:revision>
  <dcterms:created xsi:type="dcterms:W3CDTF">2023-12-17T12:34:27Z</dcterms:created>
  <dcterms:modified xsi:type="dcterms:W3CDTF">2023-12-17T12:43:55Z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2010-11-03T00:00:00Z</vt:filetime>
  </property>
  <property fmtid="{D5CDD505-2E9C-101B-9397-08002B2CF9AE}" pid="3" name="Creator">
    <vt:lpwstr>Print2PDF 8.0.09.0417 by Software602</vt:lpwstr>
  </property>
  <property fmtid="{D5CDD505-2E9C-101B-9397-08002B2CF9AE}" pid="4" name="LastSaved">
    <vt:filetime>2023-12-17T00:00:00Z</vt:filetime>
  </property>
</Properties>
</file>