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0" r:id="rId17"/>
    <p:sldId id="271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1" y="0"/>
            <a:ext cx="10402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wait to 100% completion.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3926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3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45287"/>
            <a:ext cx="8911687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Installation complete. This is valid for 60 days only as mentioned. Now Remove the installation media and press enter to reboot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6754"/>
            <a:ext cx="8911687" cy="161761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Download tools to manage this host from Web base access. Means you need another machine to access the server using browser with the help of IP address.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Configure Management Network to set the static IP for Machine.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Enter to access the IP setting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50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IP Configuration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366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Provide IP Address, subnet mask and default gateway according to your organization pool.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DNS Configuration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DNS and alternate DNS. And press enter.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056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Esc key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84476"/>
            <a:ext cx="8911687" cy="128089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Insert Bootable USB to your Hardware machine.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 the ESXI version and press enter.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1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4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y to restart your machine.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84689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5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installing drivers automatically form bootable USB.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636" y="2133600"/>
            <a:ext cx="564255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4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Enter to Continue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F11 key to Continue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Enter to Continue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keyboard layout. Like US default</a:t>
            </a:r>
            <a:br>
              <a:rPr lang="en-US" dirty="0" smtClean="0"/>
            </a:br>
            <a:r>
              <a:rPr lang="en-US" dirty="0" smtClean="0"/>
              <a:t>Press Enter to Continue.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Root Password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F 11 to install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41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164</Words>
  <Application>Microsoft Office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PowerPoint Presentation</vt:lpstr>
      <vt:lpstr>Insert Bootable USB to your Hardware machine.  Select the ESXI version and press enter. </vt:lpstr>
      <vt:lpstr>System installing drivers automatically form bootable USB.</vt:lpstr>
      <vt:lpstr>Select Enter to Continue</vt:lpstr>
      <vt:lpstr>Press F11 key to Continue</vt:lpstr>
      <vt:lpstr>Press Enter to Continue</vt:lpstr>
      <vt:lpstr>Select keyboard layout. Like US default Press Enter to Continue.</vt:lpstr>
      <vt:lpstr>Set Root Password</vt:lpstr>
      <vt:lpstr>Press F 11 to install</vt:lpstr>
      <vt:lpstr>Please wait to 100% completion.</vt:lpstr>
      <vt:lpstr>Installation complete. This is valid for 60 days only as mentioned. Now Remove the installation media and press enter to reboot</vt:lpstr>
      <vt:lpstr>Download tools to manage this host from Web base access. Means you need another machine to access the server using browser with the help of IP address.</vt:lpstr>
      <vt:lpstr>Select the Configure Management Network to set the static IP for Machine.</vt:lpstr>
      <vt:lpstr>Press Enter to access the IP setting</vt:lpstr>
      <vt:lpstr>Select IP Configuration</vt:lpstr>
      <vt:lpstr>Provide IP Address, subnet mask and default gateway according to your organization pool.</vt:lpstr>
      <vt:lpstr>Select DNS Configuration</vt:lpstr>
      <vt:lpstr>Add DNS and alternate DNS. And press enter.</vt:lpstr>
      <vt:lpstr>Press Esc key </vt:lpstr>
      <vt:lpstr>Press y to restart your machine.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26</cp:revision>
  <dcterms:created xsi:type="dcterms:W3CDTF">2023-10-20T06:47:22Z</dcterms:created>
  <dcterms:modified xsi:type="dcterms:W3CDTF">2023-10-20T07:52:50Z</dcterms:modified>
</cp:coreProperties>
</file>