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0" r:id="rId30"/>
    <p:sldId id="291" r:id="rId31"/>
    <p:sldId id="292" r:id="rId32"/>
    <p:sldId id="293" r:id="rId33"/>
    <p:sldId id="288" r:id="rId34"/>
    <p:sldId id="289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213193"/>
            <a:ext cx="8637073" cy="1366136"/>
          </a:xfrm>
        </p:spPr>
        <p:txBody>
          <a:bodyPr/>
          <a:lstStyle/>
          <a:p>
            <a:r>
              <a:rPr lang="en-US" dirty="0" smtClean="0"/>
              <a:t>Lab 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1965936"/>
            <a:ext cx="8637072" cy="97762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How to download and Install VMware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17779" y="3977843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Instructor Name: </a:t>
            </a:r>
          </a:p>
          <a:p>
            <a:r>
              <a:rPr lang="en-US" sz="4400" dirty="0" smtClean="0">
                <a:solidFill>
                  <a:srgbClr val="00B050"/>
                </a:solidFill>
              </a:rPr>
              <a:t>Fahad Burhan Ahmad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the code and click on </a:t>
            </a:r>
            <a:r>
              <a:rPr lang="en-US" u="sng" dirty="0" smtClean="0">
                <a:solidFill>
                  <a:srgbClr val="0070C0"/>
                </a:solidFill>
              </a:rPr>
              <a:t>verify code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18537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sign in </a:t>
            </a:r>
            <a:r>
              <a:rPr lang="en-US" dirty="0" smtClean="0"/>
              <a:t>button and the open the link in new tab</a:t>
            </a:r>
            <a:r>
              <a:rPr lang="en-US" dirty="0"/>
              <a:t>:   </a:t>
            </a:r>
            <a:r>
              <a:rPr lang="en-US" sz="2700" dirty="0">
                <a:solidFill>
                  <a:srgbClr val="0070C0"/>
                </a:solidFill>
              </a:rPr>
              <a:t>https://customerconnect.vmware.com/en/downloads/details?downloadGroup=WKST-1624-WIN&amp;productId=1038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4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download now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check box </a:t>
            </a:r>
            <a:r>
              <a:rPr lang="en-US" dirty="0" smtClean="0"/>
              <a:t>and </a:t>
            </a:r>
            <a:r>
              <a:rPr lang="en-US" u="sng" dirty="0" smtClean="0">
                <a:solidFill>
                  <a:srgbClr val="0070C0"/>
                </a:solidFill>
              </a:rPr>
              <a:t>Accept button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047" y="1853754"/>
            <a:ext cx="9506807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0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downloading will started. Then start your installation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8603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install </a:t>
            </a:r>
            <a:r>
              <a:rPr lang="en-US" u="sng" dirty="0" smtClean="0">
                <a:solidFill>
                  <a:srgbClr val="0070C0"/>
                </a:solidFill>
              </a:rPr>
              <a:t>VMware 16 pro</a:t>
            </a:r>
            <a:r>
              <a:rPr lang="en-US" dirty="0" smtClean="0"/>
              <a:t> on windows 10</a:t>
            </a:r>
            <a:br>
              <a:rPr lang="en-US" dirty="0" smtClean="0"/>
            </a:br>
            <a:r>
              <a:rPr lang="en-US" dirty="0" smtClean="0"/>
              <a:t>double click on VMware pro 16 setup file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after few seconds the below screen will appear on your desktop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860766"/>
            <a:ext cx="9603275" cy="39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8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next button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6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check box </a:t>
            </a:r>
            <a:r>
              <a:rPr lang="en-US" dirty="0" smtClean="0"/>
              <a:t>and </a:t>
            </a:r>
            <a:r>
              <a:rPr lang="en-US" u="sng" dirty="0" smtClean="0">
                <a:solidFill>
                  <a:srgbClr val="0070C0"/>
                </a:solidFill>
              </a:rPr>
              <a:t>next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9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next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7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Uncheck the </a:t>
            </a:r>
            <a:r>
              <a:rPr lang="en-US" u="sng" dirty="0" smtClean="0">
                <a:solidFill>
                  <a:srgbClr val="0070C0"/>
                </a:solidFill>
              </a:rPr>
              <a:t>first check box </a:t>
            </a:r>
            <a:r>
              <a:rPr lang="en-US" dirty="0" smtClean="0"/>
              <a:t>and then </a:t>
            </a:r>
            <a:r>
              <a:rPr lang="en-US" u="sng" dirty="0" smtClean="0">
                <a:solidFill>
                  <a:srgbClr val="0070C0"/>
                </a:solidFill>
              </a:rPr>
              <a:t>next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8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website: </a:t>
            </a:r>
            <a:r>
              <a:rPr lang="en-US" u="sng" dirty="0" smtClean="0">
                <a:solidFill>
                  <a:srgbClr val="0070C0"/>
                </a:solidFill>
              </a:rPr>
              <a:t>www.vmware.com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next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51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06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5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finish button</a:t>
            </a:r>
            <a:br>
              <a:rPr lang="en-US" u="sng" dirty="0" smtClean="0">
                <a:solidFill>
                  <a:srgbClr val="0070C0"/>
                </a:solidFill>
              </a:rPr>
            </a:br>
            <a:r>
              <a:rPr lang="en-US" u="sng" dirty="0" smtClean="0">
                <a:solidFill>
                  <a:srgbClr val="0070C0"/>
                </a:solidFill>
              </a:rPr>
              <a:t>your software is ready to use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96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All the students are required to download and install VMware for windows and Bare Metal.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70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virtual machine for Windows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click on VMware software that you already install on your machine</a:t>
            </a:r>
          </a:p>
          <a:p>
            <a:r>
              <a:rPr lang="en-US" dirty="0" smtClean="0"/>
              <a:t>You will find the just like below user interface on your desktop.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39143"/>
            <a:ext cx="9603275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26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create a </a:t>
            </a:r>
            <a:r>
              <a:rPr lang="en-US" u="sng" dirty="0" smtClean="0">
                <a:solidFill>
                  <a:srgbClr val="0070C0"/>
                </a:solidFill>
              </a:rPr>
              <a:t>new virtual machine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5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8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</a:t>
            </a:r>
            <a:r>
              <a:rPr lang="en-US" u="sng" dirty="0" smtClean="0">
                <a:solidFill>
                  <a:srgbClr val="0070C0"/>
                </a:solidFill>
              </a:rPr>
              <a:t>custom (advanced) </a:t>
            </a:r>
            <a:r>
              <a:rPr lang="en-US" dirty="0" smtClean="0"/>
              <a:t>option and the click on </a:t>
            </a:r>
            <a:r>
              <a:rPr lang="en-US" u="sng" dirty="0" smtClean="0">
                <a:solidFill>
                  <a:srgbClr val="0070C0"/>
                </a:solidFill>
              </a:rPr>
              <a:t>next button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0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next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5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47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last </a:t>
            </a:r>
            <a:r>
              <a:rPr lang="en-US" u="sng" dirty="0" smtClean="0">
                <a:solidFill>
                  <a:srgbClr val="0070C0"/>
                </a:solidFill>
              </a:rPr>
              <a:t>option </a:t>
            </a:r>
            <a:br>
              <a:rPr lang="en-US" u="sng" dirty="0" smtClean="0">
                <a:solidFill>
                  <a:srgbClr val="0070C0"/>
                </a:solidFill>
              </a:rPr>
            </a:br>
            <a:r>
              <a:rPr lang="en-US" u="sng" dirty="0" smtClean="0">
                <a:solidFill>
                  <a:srgbClr val="0070C0"/>
                </a:solidFill>
              </a:rPr>
              <a:t>I will install the operating system later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5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1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Drag down the page and find the </a:t>
            </a:r>
            <a:r>
              <a:rPr lang="en-US" u="sng" dirty="0" smtClean="0">
                <a:solidFill>
                  <a:srgbClr val="0070C0"/>
                </a:solidFill>
              </a:rPr>
              <a:t>product download 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0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first option</a:t>
            </a:r>
            <a:br>
              <a:rPr lang="en-US" dirty="0" smtClean="0"/>
            </a:br>
            <a:r>
              <a:rPr lang="en-US" u="sng" dirty="0" smtClean="0">
                <a:solidFill>
                  <a:srgbClr val="0070C0"/>
                </a:solidFill>
              </a:rPr>
              <a:t>Microsoft windows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5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06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24076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If you want to change the location as per your choice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otherwise click on </a:t>
            </a:r>
            <a:r>
              <a:rPr lang="en-US" u="sng" dirty="0" smtClean="0">
                <a:solidFill>
                  <a:srgbClr val="0070C0"/>
                </a:solidFill>
              </a:rPr>
              <a:t>next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5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7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46209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 the </a:t>
            </a:r>
            <a:r>
              <a:rPr lang="en-US" u="sng" dirty="0" smtClean="0">
                <a:solidFill>
                  <a:srgbClr val="0070C0"/>
                </a:solidFill>
              </a:rPr>
              <a:t>UEFI option </a:t>
            </a:r>
            <a:r>
              <a:rPr lang="en-US" dirty="0" smtClean="0"/>
              <a:t>and then check the </a:t>
            </a:r>
            <a:r>
              <a:rPr lang="en-US" u="sng" dirty="0" smtClean="0">
                <a:solidFill>
                  <a:srgbClr val="0070C0"/>
                </a:solidFill>
              </a:rPr>
              <a:t>secure boot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choose the </a:t>
            </a:r>
            <a:r>
              <a:rPr lang="en-US" u="sng" dirty="0" smtClean="0">
                <a:solidFill>
                  <a:srgbClr val="0070C0"/>
                </a:solidFill>
              </a:rPr>
              <a:t>next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5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89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19275"/>
            <a:ext cx="96032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8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104923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Choose the RAM, but keep in mind that overall how much ram capacity is available.</a:t>
            </a:r>
            <a:br>
              <a:rPr lang="en-US" dirty="0" smtClean="0"/>
            </a:br>
            <a:r>
              <a:rPr lang="en-US" dirty="0" smtClean="0"/>
              <a:t>My system ram is 4 gm so therefore I select</a:t>
            </a:r>
            <a:br>
              <a:rPr lang="en-US" dirty="0" smtClean="0"/>
            </a:br>
            <a:r>
              <a:rPr lang="en-US" dirty="0" smtClean="0"/>
              <a:t>2 gm for virtual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66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the </a:t>
            </a:r>
            <a:r>
              <a:rPr lang="en-US" u="sng" dirty="0" smtClean="0">
                <a:solidFill>
                  <a:srgbClr val="0070C0"/>
                </a:solidFill>
              </a:rPr>
              <a:t>second option 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5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14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the </a:t>
            </a:r>
            <a:r>
              <a:rPr lang="en-US" u="sng" dirty="0" smtClean="0">
                <a:solidFill>
                  <a:srgbClr val="0070C0"/>
                </a:solidFill>
              </a:rPr>
              <a:t>LSI Option and next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5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02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</a:t>
            </a:r>
            <a:r>
              <a:rPr lang="en-US" u="sng" dirty="0" err="1" smtClean="0">
                <a:solidFill>
                  <a:srgbClr val="0070C0"/>
                </a:solidFill>
              </a:rPr>
              <a:t>NVMe</a:t>
            </a:r>
            <a:r>
              <a:rPr lang="en-US" dirty="0" smtClean="0"/>
              <a:t>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5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15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the first option create a new virtual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5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62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19" y="19891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Specify the disk size and select </a:t>
            </a:r>
            <a:br>
              <a:rPr lang="en-US" dirty="0" smtClean="0"/>
            </a:br>
            <a:r>
              <a:rPr lang="en-US" u="sng" dirty="0" smtClean="0">
                <a:solidFill>
                  <a:srgbClr val="0070C0"/>
                </a:solidFill>
              </a:rPr>
              <a:t>store virtual disk as a single file option</a:t>
            </a:r>
            <a:br>
              <a:rPr lang="en-US" u="sng" dirty="0" smtClean="0">
                <a:solidFill>
                  <a:srgbClr val="0070C0"/>
                </a:solidFill>
              </a:rPr>
            </a:br>
            <a:r>
              <a:rPr lang="en-US" u="sng" dirty="0" smtClean="0">
                <a:solidFill>
                  <a:srgbClr val="0070C0"/>
                </a:solidFill>
              </a:rPr>
              <a:t>and choose next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5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9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22515"/>
            <a:ext cx="9603275" cy="133124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Find the search bar and type </a:t>
            </a:r>
            <a:r>
              <a:rPr lang="en-US" u="sng" dirty="0" err="1" smtClean="0">
                <a:solidFill>
                  <a:srgbClr val="0070C0"/>
                </a:solidFill>
              </a:rPr>
              <a:t>vmware</a:t>
            </a:r>
            <a:r>
              <a:rPr lang="en-US" u="sng" dirty="0" smtClean="0">
                <a:solidFill>
                  <a:srgbClr val="0070C0"/>
                </a:solidFill>
              </a:rPr>
              <a:t> workstation pro 16 for windows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press 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08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360891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Specify the location Where would you like to store the disk file by using </a:t>
            </a:r>
            <a:r>
              <a:rPr lang="en-US" u="sng" dirty="0" smtClean="0">
                <a:solidFill>
                  <a:srgbClr val="0070C0"/>
                </a:solidFill>
              </a:rPr>
              <a:t>browse button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choose </a:t>
            </a:r>
            <a:r>
              <a:rPr lang="en-US" u="sng" dirty="0" smtClean="0">
                <a:solidFill>
                  <a:srgbClr val="0070C0"/>
                </a:solidFill>
              </a:rPr>
              <a:t>next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5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0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the </a:t>
            </a:r>
            <a:r>
              <a:rPr lang="en-US" u="sng" dirty="0" smtClean="0">
                <a:solidFill>
                  <a:srgbClr val="0070C0"/>
                </a:solidFill>
              </a:rPr>
              <a:t>customize hardware button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41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processor and then check all the check boxes under the </a:t>
            </a:r>
            <a:r>
              <a:rPr lang="en-US" u="sng" dirty="0" smtClean="0">
                <a:solidFill>
                  <a:srgbClr val="0070C0"/>
                </a:solidFill>
              </a:rPr>
              <a:t>virtualization engine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5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8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new cd/</a:t>
            </a:r>
            <a:r>
              <a:rPr lang="en-US" dirty="0" err="1" smtClean="0"/>
              <a:t>dvd</a:t>
            </a:r>
            <a:r>
              <a:rPr lang="en-US" dirty="0" smtClean="0"/>
              <a:t> (</a:t>
            </a:r>
            <a:r>
              <a:rPr lang="en-US" dirty="0" err="1" smtClean="0"/>
              <a:t>sata</a:t>
            </a:r>
            <a:r>
              <a:rPr lang="en-US" dirty="0" smtClean="0"/>
              <a:t>) and then chose the </a:t>
            </a:r>
            <a:r>
              <a:rPr lang="en-US" u="sng" dirty="0" smtClean="0">
                <a:solidFill>
                  <a:srgbClr val="0070C0"/>
                </a:solidFill>
              </a:rPr>
              <a:t>use </a:t>
            </a:r>
            <a:r>
              <a:rPr lang="en-US" u="sng" dirty="0" err="1" smtClean="0">
                <a:solidFill>
                  <a:srgbClr val="0070C0"/>
                </a:solidFill>
              </a:rPr>
              <a:t>iso</a:t>
            </a:r>
            <a:r>
              <a:rPr lang="en-US" u="sng" dirty="0" smtClean="0">
                <a:solidFill>
                  <a:srgbClr val="0070C0"/>
                </a:solidFill>
              </a:rPr>
              <a:t> image file option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70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16691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browse button </a:t>
            </a:r>
            <a:r>
              <a:rPr lang="en-US" dirty="0" smtClean="0"/>
              <a:t>and provide the path for </a:t>
            </a:r>
            <a:r>
              <a:rPr lang="en-US" dirty="0" err="1" smtClean="0"/>
              <a:t>iso</a:t>
            </a:r>
            <a:r>
              <a:rPr lang="en-US" dirty="0" smtClean="0"/>
              <a:t> file of windows 10, 64 bit</a:t>
            </a:r>
            <a:br>
              <a:rPr lang="en-US" dirty="0" smtClean="0"/>
            </a:br>
            <a:r>
              <a:rPr lang="en-US" dirty="0" smtClean="0"/>
              <a:t>and then click on </a:t>
            </a:r>
            <a:r>
              <a:rPr lang="en-US" u="sng" dirty="0" smtClean="0">
                <a:solidFill>
                  <a:srgbClr val="0070C0"/>
                </a:solidFill>
              </a:rPr>
              <a:t>close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51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finish button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33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your are created virtual machine for windows 10, 64 bit successfully.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7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all are required to create virtual machine for Linux and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9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download now</a:t>
            </a:r>
            <a:r>
              <a:rPr lang="en-US" dirty="0" smtClean="0"/>
              <a:t>  button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visit the website for first time now you can click on </a:t>
            </a:r>
            <a:r>
              <a:rPr lang="en-US" u="sng" dirty="0" smtClean="0">
                <a:solidFill>
                  <a:srgbClr val="0070C0"/>
                </a:solidFill>
              </a:rPr>
              <a:t>sign up now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the registration Form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check box </a:t>
            </a:r>
            <a:r>
              <a:rPr lang="en-US" dirty="0" smtClean="0"/>
              <a:t>and then click on </a:t>
            </a:r>
            <a:r>
              <a:rPr lang="en-US" u="sng" dirty="0" smtClean="0">
                <a:solidFill>
                  <a:srgbClr val="0070C0"/>
                </a:solidFill>
              </a:rPr>
              <a:t>Register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1853754"/>
          </a:xfrm>
        </p:spPr>
        <p:txBody>
          <a:bodyPr>
            <a:normAutofit/>
          </a:bodyPr>
          <a:lstStyle/>
          <a:p>
            <a:r>
              <a:rPr lang="en-US" dirty="0" smtClean="0"/>
              <a:t>You will receive an email in which you found the authentication code. Remember the code and move to the register page again and type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476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4648</TotalTime>
  <Words>445</Words>
  <Application>Microsoft Office PowerPoint</Application>
  <PresentationFormat>Widescreen</PresentationFormat>
  <Paragraphs>54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Gill Sans MT</vt:lpstr>
      <vt:lpstr>Gallery</vt:lpstr>
      <vt:lpstr>Lab 1 </vt:lpstr>
      <vt:lpstr>Open website: www.vmware.com</vt:lpstr>
      <vt:lpstr>Drag down the page and find the product download </vt:lpstr>
      <vt:lpstr>Find the search bar and type vmware workstation pro 16 for windows and press enter</vt:lpstr>
      <vt:lpstr>Click on download now  button below</vt:lpstr>
      <vt:lpstr>If you visit the website for first time now you can click on sign up now</vt:lpstr>
      <vt:lpstr>Fill the registration Form </vt:lpstr>
      <vt:lpstr>Click on check box and then click on Register</vt:lpstr>
      <vt:lpstr>You will receive an email in which you found the authentication code. Remember the code and move to the register page again and type the code</vt:lpstr>
      <vt:lpstr>Type the code and click on verify code</vt:lpstr>
      <vt:lpstr>Click on sign in button and the open the link in new tab:   https://customerconnect.vmware.com/en/downloads/details?downloadGroup=WKST-1624-WIN&amp;productId=1038</vt:lpstr>
      <vt:lpstr>Click on download now</vt:lpstr>
      <vt:lpstr>Click on check box and Accept button</vt:lpstr>
      <vt:lpstr>Your downloading will started. Then start your installation</vt:lpstr>
      <vt:lpstr>How to install VMware 16 pro on windows 10 double click on VMware pro 16 setup file  after few seconds the below screen will appear on your desktop </vt:lpstr>
      <vt:lpstr>Click on next button</vt:lpstr>
      <vt:lpstr>Click on check box and next</vt:lpstr>
      <vt:lpstr>Click on next</vt:lpstr>
      <vt:lpstr>Uncheck the first check box and then next</vt:lpstr>
      <vt:lpstr>Click on next</vt:lpstr>
      <vt:lpstr>Click on install</vt:lpstr>
      <vt:lpstr>Installation in progress</vt:lpstr>
      <vt:lpstr>Click on finish button your software is ready to use</vt:lpstr>
      <vt:lpstr>Task for Students</vt:lpstr>
      <vt:lpstr>How to create virtual machine for Windows 10</vt:lpstr>
      <vt:lpstr>Click on create a new virtual machine</vt:lpstr>
      <vt:lpstr>Select the custom (advanced) option and the click on next button</vt:lpstr>
      <vt:lpstr>Click on next</vt:lpstr>
      <vt:lpstr>Select the last option  I will install the operating system later</vt:lpstr>
      <vt:lpstr>Select the first option Microsoft windows</vt:lpstr>
      <vt:lpstr>If you want to change the location as per your choice otherwise click on next</vt:lpstr>
      <vt:lpstr>Select the UEFI option and then check the secure boot choose the next </vt:lpstr>
      <vt:lpstr>Click on next</vt:lpstr>
      <vt:lpstr>Choose the RAM, but keep in mind that overall how much ram capacity is available. My system ram is 4 gm so therefore I select 2 gm for virtual machine</vt:lpstr>
      <vt:lpstr>Choose the second option </vt:lpstr>
      <vt:lpstr>Choose the LSI Option and next</vt:lpstr>
      <vt:lpstr>Choose NVMe option</vt:lpstr>
      <vt:lpstr>Choose the first option create a new virtual disk</vt:lpstr>
      <vt:lpstr>Specify the disk size and select  store virtual disk as a single file option and choose next</vt:lpstr>
      <vt:lpstr>Specify the location Where would you like to store the disk file by using browse button And choose next</vt:lpstr>
      <vt:lpstr>Click on the customize hardware button</vt:lpstr>
      <vt:lpstr>Select the processor and then check all the check boxes under the virtualization engine</vt:lpstr>
      <vt:lpstr>Select the new cd/dvd (sata) and then chose the use iso image file option</vt:lpstr>
      <vt:lpstr>Click on browse button and provide the path for iso file of windows 10, 64 bit and then click on close</vt:lpstr>
      <vt:lpstr>Click on finish button</vt:lpstr>
      <vt:lpstr>Now your are created virtual machine for windows 10, 64 bit successfully.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</dc:title>
  <dc:creator>Fahad Burhan</dc:creator>
  <cp:lastModifiedBy>Admin Z</cp:lastModifiedBy>
  <cp:revision>69</cp:revision>
  <dcterms:created xsi:type="dcterms:W3CDTF">2022-10-09T07:26:32Z</dcterms:created>
  <dcterms:modified xsi:type="dcterms:W3CDTF">2022-10-10T06:05:07Z</dcterms:modified>
</cp:coreProperties>
</file>