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4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5B9384F-61DD-4DDD-BF54-F1B30B9DFF2E}">
          <p14:sldIdLst>
            <p14:sldId id="256"/>
            <p14:sldId id="284"/>
            <p14:sldId id="306"/>
            <p14:sldId id="307"/>
            <p14:sldId id="308"/>
            <p14:sldId id="309"/>
            <p14:sldId id="310"/>
          </p14:sldIdLst>
        </p14:section>
        <p14:section name="Untitled Section" id="{1AC34CD5-F019-437A-B4F6-091044C99602}">
          <p14:sldIdLst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213193"/>
            <a:ext cx="8637073" cy="1366136"/>
          </a:xfrm>
        </p:spPr>
        <p:txBody>
          <a:bodyPr/>
          <a:lstStyle/>
          <a:p>
            <a:r>
              <a:rPr lang="en-US" dirty="0" smtClean="0"/>
              <a:t>Lab 2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79" y="1965936"/>
            <a:ext cx="8637072" cy="977621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rgbClr val="00B050"/>
                </a:solidFill>
              </a:rPr>
              <a:t>How to install windows 10 on a virtual machine</a:t>
            </a:r>
            <a:endParaRPr lang="en-US" sz="4400" dirty="0">
              <a:solidFill>
                <a:srgbClr val="00B050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417779" y="3977843"/>
            <a:ext cx="8637072" cy="977621"/>
          </a:xfrm>
          <a:prstGeom prst="rect">
            <a:avLst/>
          </a:prstGeom>
        </p:spPr>
        <p:txBody>
          <a:bodyPr vert="horz" lIns="91440" tIns="91440" rIns="91440" bIns="9144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/>
              <a:t>Instructor Name: </a:t>
            </a:r>
          </a:p>
          <a:p>
            <a:r>
              <a:rPr lang="en-US" sz="4400" dirty="0" smtClean="0">
                <a:solidFill>
                  <a:srgbClr val="00B050"/>
                </a:solidFill>
              </a:rPr>
              <a:t>Fahad Burhan Ahmad</a:t>
            </a:r>
            <a:endParaRPr lang="en-US" sz="4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67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0"/>
            <a:ext cx="9603275" cy="1149531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Overall disk space that is available for partition. But its depend upon the space. If we have 500 GB to 1 TB disk then I recommend to make partition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1154"/>
            <a:ext cx="12192000" cy="578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95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4642" y="0"/>
            <a:ext cx="9603275" cy="1049235"/>
          </a:xfrm>
        </p:spPr>
        <p:txBody>
          <a:bodyPr/>
          <a:lstStyle/>
          <a:p>
            <a:r>
              <a:rPr lang="en-US" dirty="0" smtClean="0"/>
              <a:t>Select </a:t>
            </a:r>
            <a:r>
              <a:rPr lang="en-US" u="sng" dirty="0" smtClean="0">
                <a:solidFill>
                  <a:srgbClr val="0070C0"/>
                </a:solidFill>
              </a:rPr>
              <a:t>disk 0 unallocated space </a:t>
            </a:r>
            <a:r>
              <a:rPr lang="en-US" dirty="0" smtClean="0"/>
              <a:t>and then click </a:t>
            </a:r>
            <a:r>
              <a:rPr lang="en-US" u="sng" dirty="0" smtClean="0">
                <a:solidFill>
                  <a:srgbClr val="0070C0"/>
                </a:solidFill>
              </a:rPr>
              <a:t>next</a:t>
            </a:r>
            <a:endParaRPr lang="en-US" u="sng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49234"/>
            <a:ext cx="12192000" cy="580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208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094" y="0"/>
            <a:ext cx="9603275" cy="1049235"/>
          </a:xfrm>
        </p:spPr>
        <p:txBody>
          <a:bodyPr/>
          <a:lstStyle/>
          <a:p>
            <a:r>
              <a:rPr lang="en-US" dirty="0" smtClean="0"/>
              <a:t>It will take few minutes for windows copying and installation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49234"/>
            <a:ext cx="12192000" cy="580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436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0"/>
            <a:ext cx="9603275" cy="679269"/>
          </a:xfrm>
        </p:spPr>
        <p:txBody>
          <a:bodyPr/>
          <a:lstStyle/>
          <a:p>
            <a:r>
              <a:rPr lang="en-US" dirty="0" smtClean="0"/>
              <a:t>Please wait for few minutes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79268"/>
            <a:ext cx="12191999" cy="617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490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0"/>
            <a:ext cx="9603275" cy="1049235"/>
          </a:xfrm>
        </p:spPr>
        <p:txBody>
          <a:bodyPr/>
          <a:lstStyle/>
          <a:p>
            <a:r>
              <a:rPr lang="en-US" dirty="0" smtClean="0"/>
              <a:t>Click on use express settings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860976"/>
            <a:ext cx="12192000" cy="599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854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362" y="0"/>
            <a:ext cx="9603275" cy="1049235"/>
          </a:xfrm>
        </p:spPr>
        <p:txBody>
          <a:bodyPr/>
          <a:lstStyle/>
          <a:p>
            <a:r>
              <a:rPr lang="en-US" dirty="0" smtClean="0"/>
              <a:t>Click on </a:t>
            </a:r>
            <a:r>
              <a:rPr lang="en-US" u="sng" dirty="0" smtClean="0">
                <a:solidFill>
                  <a:srgbClr val="0070C0"/>
                </a:solidFill>
              </a:rPr>
              <a:t>join a local active directory </a:t>
            </a:r>
            <a:r>
              <a:rPr lang="en-US" dirty="0" smtClean="0"/>
              <a:t>domain and then click </a:t>
            </a:r>
            <a:r>
              <a:rPr lang="en-US" u="sng" dirty="0" smtClean="0">
                <a:solidFill>
                  <a:srgbClr val="0070C0"/>
                </a:solidFill>
              </a:rPr>
              <a:t>next</a:t>
            </a:r>
            <a:endParaRPr lang="en-US" u="sng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49235"/>
            <a:ext cx="12192000" cy="580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895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363" y="0"/>
            <a:ext cx="9603275" cy="1049235"/>
          </a:xfrm>
        </p:spPr>
        <p:txBody>
          <a:bodyPr/>
          <a:lstStyle/>
          <a:p>
            <a:r>
              <a:rPr lang="en-US" dirty="0" smtClean="0"/>
              <a:t>Provide </a:t>
            </a:r>
            <a:r>
              <a:rPr lang="en-US" u="sng" dirty="0" smtClean="0">
                <a:solidFill>
                  <a:srgbClr val="0070C0"/>
                </a:solidFill>
              </a:rPr>
              <a:t>user name and password </a:t>
            </a:r>
            <a:r>
              <a:rPr lang="en-US" dirty="0" smtClean="0"/>
              <a:t>as you want and then click on </a:t>
            </a:r>
            <a:r>
              <a:rPr lang="en-US" u="sng" dirty="0" smtClean="0">
                <a:solidFill>
                  <a:srgbClr val="0070C0"/>
                </a:solidFill>
              </a:rPr>
              <a:t>next</a:t>
            </a:r>
            <a:endParaRPr lang="en-US" u="sng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940526"/>
            <a:ext cx="12192000" cy="591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489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767" y="0"/>
            <a:ext cx="9603275" cy="1049235"/>
          </a:xfrm>
        </p:spPr>
        <p:txBody>
          <a:bodyPr/>
          <a:lstStyle/>
          <a:p>
            <a:r>
              <a:rPr lang="en-US" dirty="0" smtClean="0"/>
              <a:t>Choose the </a:t>
            </a:r>
            <a:r>
              <a:rPr lang="en-US" u="sng" dirty="0" smtClean="0">
                <a:solidFill>
                  <a:srgbClr val="0070C0"/>
                </a:solidFill>
              </a:rPr>
              <a:t>yes </a:t>
            </a:r>
            <a:endParaRPr lang="en-US" u="sng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56474"/>
            <a:ext cx="12192000" cy="610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740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0"/>
            <a:ext cx="9603275" cy="1049235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Installation completed successfully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87829"/>
            <a:ext cx="12191999" cy="627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029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99458"/>
            <a:ext cx="9603275" cy="1049235"/>
          </a:xfrm>
        </p:spPr>
        <p:txBody>
          <a:bodyPr/>
          <a:lstStyle/>
          <a:p>
            <a:r>
              <a:rPr lang="en-US" dirty="0" smtClean="0"/>
              <a:t>Open VMware software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624075"/>
            <a:ext cx="9603275" cy="3450613"/>
          </a:xfrm>
        </p:spPr>
        <p:txBody>
          <a:bodyPr/>
          <a:lstStyle/>
          <a:p>
            <a:r>
              <a:rPr lang="en-US" dirty="0" smtClean="0"/>
              <a:t>Double click on VMware software that you already install on your machine</a:t>
            </a:r>
          </a:p>
          <a:p>
            <a:r>
              <a:rPr lang="en-US" dirty="0" smtClean="0"/>
              <a:t>You will find the just like below user interface on your desktop.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7100"/>
            <a:ext cx="12192000" cy="531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726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85029"/>
            <a:ext cx="9603275" cy="1049235"/>
          </a:xfrm>
        </p:spPr>
        <p:txBody>
          <a:bodyPr/>
          <a:lstStyle/>
          <a:p>
            <a:r>
              <a:rPr lang="en-US" dirty="0" smtClean="0"/>
              <a:t>Click on </a:t>
            </a:r>
            <a:r>
              <a:rPr lang="en-US" u="sng" dirty="0" smtClean="0">
                <a:solidFill>
                  <a:srgbClr val="0070C0"/>
                </a:solidFill>
              </a:rPr>
              <a:t>the CD/</a:t>
            </a:r>
            <a:r>
              <a:rPr lang="en-US" u="sng" dirty="0" err="1" smtClean="0">
                <a:solidFill>
                  <a:srgbClr val="0070C0"/>
                </a:solidFill>
              </a:rPr>
              <a:t>dvd</a:t>
            </a:r>
            <a:r>
              <a:rPr lang="en-US" u="sng" dirty="0" smtClean="0">
                <a:solidFill>
                  <a:srgbClr val="0070C0"/>
                </a:solidFill>
              </a:rPr>
              <a:t> (SATA) </a:t>
            </a:r>
            <a:r>
              <a:rPr lang="en-US" dirty="0" smtClean="0">
                <a:solidFill>
                  <a:srgbClr val="FF0000"/>
                </a:solidFill>
              </a:rPr>
              <a:t>red color highlighted box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234264"/>
            <a:ext cx="9603275" cy="3450613"/>
          </a:xfrm>
        </p:spPr>
        <p:txBody>
          <a:bodyPr/>
          <a:lstStyle/>
          <a:p>
            <a:r>
              <a:rPr lang="en-US" dirty="0" smtClean="0"/>
              <a:t>You all are required to create virtual machine for Linux and Windows 7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7284"/>
            <a:ext cx="12192000" cy="519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990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523" y="99458"/>
            <a:ext cx="9603275" cy="14027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Choose the </a:t>
            </a:r>
            <a:r>
              <a:rPr lang="en-US" u="sng" dirty="0" smtClean="0">
                <a:solidFill>
                  <a:srgbClr val="0070C0"/>
                </a:solidFill>
              </a:rPr>
              <a:t>use </a:t>
            </a:r>
            <a:r>
              <a:rPr lang="en-US" u="sng" dirty="0" err="1" smtClean="0">
                <a:solidFill>
                  <a:srgbClr val="0070C0"/>
                </a:solidFill>
              </a:rPr>
              <a:t>iso</a:t>
            </a:r>
            <a:r>
              <a:rPr lang="en-US" u="sng" dirty="0" smtClean="0">
                <a:solidFill>
                  <a:srgbClr val="0070C0"/>
                </a:solidFill>
              </a:rPr>
              <a:t> image file: </a:t>
            </a:r>
            <a:r>
              <a:rPr lang="en-US" dirty="0" smtClean="0"/>
              <a:t>option and then click on </a:t>
            </a:r>
            <a:r>
              <a:rPr lang="en-US" u="sng" dirty="0" smtClean="0">
                <a:solidFill>
                  <a:srgbClr val="0070C0"/>
                </a:solidFill>
              </a:rPr>
              <a:t>browse button </a:t>
            </a:r>
            <a:r>
              <a:rPr lang="en-US" dirty="0" smtClean="0"/>
              <a:t>to provide the path of Windows 10 ISO </a:t>
            </a:r>
            <a:r>
              <a:rPr lang="en-US" dirty="0" smtClean="0"/>
              <a:t>file and click on </a:t>
            </a:r>
            <a:r>
              <a:rPr lang="en-US" u="sng" dirty="0" smtClean="0">
                <a:solidFill>
                  <a:srgbClr val="0070C0"/>
                </a:solidFill>
              </a:rPr>
              <a:t>ok</a:t>
            </a:r>
            <a:endParaRPr lang="en-US" u="sng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7366"/>
            <a:ext cx="12192000" cy="550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16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7076" y="0"/>
            <a:ext cx="9603275" cy="104923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Change the </a:t>
            </a:r>
            <a:r>
              <a:rPr lang="en-US" sz="2400" u="sng" dirty="0" smtClean="0">
                <a:solidFill>
                  <a:srgbClr val="0070C0"/>
                </a:solidFill>
              </a:rPr>
              <a:t>Time and date format </a:t>
            </a:r>
            <a:r>
              <a:rPr lang="en-US" sz="2400" dirty="0" smtClean="0"/>
              <a:t>and </a:t>
            </a:r>
            <a:r>
              <a:rPr lang="en-US" sz="2400" u="sng" dirty="0" smtClean="0">
                <a:solidFill>
                  <a:srgbClr val="0070C0"/>
                </a:solidFill>
              </a:rPr>
              <a:t>keyboard or input method </a:t>
            </a:r>
            <a:r>
              <a:rPr lang="en-US" sz="2400" dirty="0" smtClean="0"/>
              <a:t>in to  United State and click on </a:t>
            </a:r>
            <a:r>
              <a:rPr lang="en-US" sz="2400" u="sng" dirty="0" smtClean="0">
                <a:solidFill>
                  <a:srgbClr val="0070C0"/>
                </a:solidFill>
              </a:rPr>
              <a:t>next</a:t>
            </a:r>
            <a:endParaRPr lang="en-US" sz="2400" u="sng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74040"/>
            <a:ext cx="12192000" cy="598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69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0"/>
            <a:ext cx="9603275" cy="1049235"/>
          </a:xfrm>
        </p:spPr>
        <p:txBody>
          <a:bodyPr/>
          <a:lstStyle/>
          <a:p>
            <a:r>
              <a:rPr lang="en-US" dirty="0" smtClean="0"/>
              <a:t>Click on </a:t>
            </a:r>
            <a:r>
              <a:rPr lang="en-US" u="sng" dirty="0" smtClean="0">
                <a:solidFill>
                  <a:srgbClr val="0070C0"/>
                </a:solidFill>
              </a:rPr>
              <a:t>install now</a:t>
            </a:r>
            <a:endParaRPr lang="en-US" u="sng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670650"/>
            <a:ext cx="12192000" cy="618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42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0"/>
            <a:ext cx="9603275" cy="12017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Enter the product key for windows 10 or Click </a:t>
            </a:r>
            <a:r>
              <a:rPr lang="en-US" u="sng" dirty="0" smtClean="0">
                <a:solidFill>
                  <a:srgbClr val="0070C0"/>
                </a:solidFill>
              </a:rPr>
              <a:t>on I don’t have a product key </a:t>
            </a:r>
            <a:r>
              <a:rPr lang="en-US" dirty="0" smtClean="0"/>
              <a:t>and click next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05114"/>
            <a:ext cx="12191999" cy="555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710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24" y="0"/>
            <a:ext cx="9603275" cy="1049235"/>
          </a:xfrm>
        </p:spPr>
        <p:txBody>
          <a:bodyPr/>
          <a:lstStyle/>
          <a:p>
            <a:r>
              <a:rPr lang="en-US" dirty="0" smtClean="0"/>
              <a:t>Check on I accept the license term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24616"/>
            <a:ext cx="12192000" cy="633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516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5271" y="0"/>
            <a:ext cx="9603275" cy="1049235"/>
          </a:xfrm>
        </p:spPr>
        <p:txBody>
          <a:bodyPr/>
          <a:lstStyle/>
          <a:p>
            <a:r>
              <a:rPr lang="en-US" dirty="0" smtClean="0"/>
              <a:t>Choose the </a:t>
            </a:r>
            <a:r>
              <a:rPr lang="en-US" u="sng" dirty="0">
                <a:solidFill>
                  <a:srgbClr val="0070C0"/>
                </a:solidFill>
              </a:rPr>
              <a:t>custom install</a:t>
            </a:r>
            <a:endParaRPr lang="en-US" u="sng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00016"/>
            <a:ext cx="12191999" cy="615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91144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623</TotalTime>
  <Words>240</Words>
  <Application>Microsoft Office PowerPoint</Application>
  <PresentationFormat>Widescreen</PresentationFormat>
  <Paragraphs>24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Gill Sans MT</vt:lpstr>
      <vt:lpstr>Gallery</vt:lpstr>
      <vt:lpstr>Lab 2 </vt:lpstr>
      <vt:lpstr>Open VMware software </vt:lpstr>
      <vt:lpstr>Click on the CD/dvd (SATA) red color highlighted box</vt:lpstr>
      <vt:lpstr>Choose the use iso image file: option and then click on browse button to provide the path of Windows 10 ISO file and click on ok</vt:lpstr>
      <vt:lpstr>Change the Time and date format and keyboard or input method in to  United State and click on next</vt:lpstr>
      <vt:lpstr>Click on install now</vt:lpstr>
      <vt:lpstr>Enter the product key for windows 10 or Click on I don’t have a product key and click next</vt:lpstr>
      <vt:lpstr>Check on I accept the license term</vt:lpstr>
      <vt:lpstr>Choose the custom install</vt:lpstr>
      <vt:lpstr>Overall disk space that is available for partition. But its depend upon the space. If we have 500 GB to 1 TB disk then I recommend to make partition </vt:lpstr>
      <vt:lpstr>Select disk 0 unallocated space and then click next</vt:lpstr>
      <vt:lpstr>It will take few minutes for windows copying and installation</vt:lpstr>
      <vt:lpstr>Please wait for few minutes</vt:lpstr>
      <vt:lpstr>Click on use express settings</vt:lpstr>
      <vt:lpstr>Click on join a local active directory domain and then click next</vt:lpstr>
      <vt:lpstr>Provide user name and password as you want and then click on next</vt:lpstr>
      <vt:lpstr>Choose the yes </vt:lpstr>
      <vt:lpstr>Installation completed successfully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 </dc:title>
  <dc:creator>Fahad Burhan</dc:creator>
  <cp:lastModifiedBy>Fahad Burhan</cp:lastModifiedBy>
  <cp:revision>98</cp:revision>
  <dcterms:created xsi:type="dcterms:W3CDTF">2022-10-09T07:26:32Z</dcterms:created>
  <dcterms:modified xsi:type="dcterms:W3CDTF">2022-10-15T09:17:37Z</dcterms:modified>
</cp:coreProperties>
</file>