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5046" y="2628138"/>
            <a:ext cx="144716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9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5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92"/>
            <a:ext cx="11887200" cy="68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3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7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3"/>
            <a:ext cx="11887200" cy="68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-4572"/>
            <a:ext cx="4772660" cy="6868159"/>
            <a:chOff x="7420356" y="-4572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5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0"/>
            <a:ext cx="11547475" cy="6858000"/>
            <a:chOff x="0" y="0"/>
            <a:chExt cx="11547475" cy="685800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843280" cy="5666740"/>
            </a:xfrm>
            <a:custGeom>
              <a:avLst/>
              <a:gdLst/>
              <a:ahLst/>
              <a:cxnLst/>
              <a:rect l="l" t="t" r="r" b="b"/>
              <a:pathLst>
                <a:path w="843280" h="5666740">
                  <a:moveTo>
                    <a:pt x="842772" y="0"/>
                  </a:moveTo>
                  <a:lnTo>
                    <a:pt x="0" y="0"/>
                  </a:lnTo>
                  <a:lnTo>
                    <a:pt x="0" y="5666232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547348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64696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26596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1288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38788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52504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4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3878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61064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86972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99164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1288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35156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99164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99164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99164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2144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" y="0"/>
            <a:ext cx="11883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4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29644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90604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86972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47348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86972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64696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86972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99164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64696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46"/>
            <a:ext cx="11887200" cy="68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" y="0"/>
            <a:ext cx="11865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</Words>
  <Application>Microsoft Office PowerPoint</Application>
  <PresentationFormat>Widescreen</PresentationFormat>
  <Paragraphs>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Burhan</dc:creator>
  <cp:lastModifiedBy>FahadBurhan</cp:lastModifiedBy>
  <cp:revision>14</cp:revision>
  <dcterms:created xsi:type="dcterms:W3CDTF">2023-12-18T09:16:52Z</dcterms:created>
  <dcterms:modified xsi:type="dcterms:W3CDTF">2023-12-18T09:33:32Z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2023-12-18T00:00:00Z</vt:filetime>
  </property>
  <property fmtid="{D5CDD505-2E9C-101B-9397-08002B2CF9AE}" pid="5" name="Producer">
    <vt:lpwstr>Microsoft® PowerPoint® 2016</vt:lpwstr>
  </property>
</Properties>
</file>