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7C69-F270-F540-AA95-A64316544EB8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0428-8AB6-A242-B9A6-181B3BF9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50428-8AB6-A242-B9A6-181B3BF9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50428-8AB6-A242-B9A6-181B3BF9E2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50428-8AB6-A242-B9A6-181B3BF9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7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50428-8AB6-A242-B9A6-181B3BF9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9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5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1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4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4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a Virtual Machine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701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Finishing Touches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938865"/>
            <a:ext cx="6324600" cy="1691934"/>
          </a:xfrm>
          <a:noFill/>
          <a:ln/>
        </p:spPr>
        <p:txBody>
          <a:bodyPr/>
          <a:lstStyle/>
          <a:p>
            <a:r>
              <a:rPr lang="en-US" dirty="0" smtClean="0"/>
              <a:t>Some (virtual) hardware devices are added by </a:t>
            </a:r>
            <a:r>
              <a:rPr lang="en-US" dirty="0" smtClean="0"/>
              <a:t>default; others </a:t>
            </a:r>
            <a:r>
              <a:rPr lang="en-US" dirty="0" smtClean="0"/>
              <a:t>can be added based on </a:t>
            </a:r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67" y="1193572"/>
            <a:ext cx="3970866" cy="35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4 Summary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557867"/>
            <a:ext cx="6324600" cy="45259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P2V technologies provide a rapid and automated method for moving existing physical server workloads into virtual </a:t>
            </a:r>
            <a:r>
              <a:rPr lang="en-US" sz="2800" dirty="0" smtClean="0"/>
              <a:t>environments</a:t>
            </a:r>
            <a:endParaRPr lang="en-US" sz="2800" dirty="0" smtClean="0"/>
          </a:p>
          <a:p>
            <a:r>
              <a:rPr lang="en-US" sz="2800" dirty="0" smtClean="0"/>
              <a:t>VMware Player is a Type 2 </a:t>
            </a:r>
            <a:r>
              <a:rPr lang="en-US" sz="2800" dirty="0" smtClean="0"/>
              <a:t>hypervisor; it </a:t>
            </a:r>
            <a:r>
              <a:rPr lang="en-US" sz="2800" dirty="0" smtClean="0"/>
              <a:t>is one possible tool to use for these </a:t>
            </a:r>
            <a:r>
              <a:rPr lang="en-US" sz="2800" dirty="0" smtClean="0"/>
              <a:t>efforts</a:t>
            </a:r>
            <a:endParaRPr lang="en-US" sz="2400" dirty="0" smtClean="0"/>
          </a:p>
          <a:p>
            <a:r>
              <a:rPr lang="en-US" sz="2800" dirty="0" smtClean="0"/>
              <a:t>Creating a new virtual machine is a simple </a:t>
            </a:r>
            <a:r>
              <a:rPr lang="en-US" sz="2800" dirty="0" smtClean="0"/>
              <a:t>process</a:t>
            </a:r>
            <a:endParaRPr lang="en-US" sz="2800" dirty="0" smtClean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4 Objectives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Understand P2V (Physical-to-Virtual) conversions</a:t>
            </a:r>
          </a:p>
          <a:p>
            <a:r>
              <a:rPr lang="en-US" dirty="0" smtClean="0"/>
              <a:t>Load VMware Player as the virtualization environment</a:t>
            </a:r>
          </a:p>
          <a:p>
            <a:r>
              <a:rPr lang="en-US" dirty="0" smtClean="0"/>
              <a:t>Load Oracle VirtualBox as a virtualization environment</a:t>
            </a:r>
          </a:p>
          <a:p>
            <a:r>
              <a:rPr lang="en-US" dirty="0" smtClean="0"/>
              <a:t>Create a new </a:t>
            </a:r>
            <a:r>
              <a:rPr lang="en-US" dirty="0" smtClean="0"/>
              <a:t>virtual machine</a:t>
            </a:r>
            <a:endParaRPr lang="en-US" dirty="0" smtClean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The P2V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P2V creates virtual machines using existing physical servers as their templates.</a:t>
            </a:r>
          </a:p>
          <a:p>
            <a:r>
              <a:rPr lang="en-US" dirty="0" smtClean="0"/>
              <a:t>Consolidation: Removing </a:t>
            </a:r>
            <a:r>
              <a:rPr lang="en-US" dirty="0" smtClean="0"/>
              <a:t>physical servers from a datacenter by virtualizing them </a:t>
            </a:r>
            <a:r>
              <a:rPr lang="en-US" dirty="0"/>
              <a:t>o</a:t>
            </a:r>
            <a:r>
              <a:rPr lang="en-US" dirty="0" smtClean="0"/>
              <a:t>nto fewer hosts</a:t>
            </a:r>
          </a:p>
          <a:p>
            <a:r>
              <a:rPr lang="en-US" dirty="0" smtClean="0"/>
              <a:t>Containment: </a:t>
            </a:r>
            <a:r>
              <a:rPr lang="en-US" dirty="0" smtClean="0"/>
              <a:t>Deploying new applications directly into a virtual environment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Hot and Cold Cloning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Hot cloning creates a virtual machine while the source workload is </a:t>
            </a:r>
            <a:r>
              <a:rPr lang="en-US" dirty="0" smtClean="0"/>
              <a:t>active; </a:t>
            </a:r>
            <a:r>
              <a:rPr lang="en-US" dirty="0" smtClean="0"/>
              <a:t>no application interruption is </a:t>
            </a:r>
            <a:r>
              <a:rPr lang="en-US" dirty="0" smtClean="0"/>
              <a:t>necessary</a:t>
            </a:r>
            <a:endParaRPr lang="en-US" dirty="0" smtClean="0"/>
          </a:p>
          <a:p>
            <a:r>
              <a:rPr lang="en-US" dirty="0" smtClean="0"/>
              <a:t>Cold cloning requires the application to be </a:t>
            </a:r>
            <a:r>
              <a:rPr lang="en-US" dirty="0" smtClean="0"/>
              <a:t>inactive; possibly </a:t>
            </a:r>
            <a:r>
              <a:rPr lang="en-US" dirty="0" smtClean="0"/>
              <a:t>the rate of data change is too rapid for the P2V to ever </a:t>
            </a:r>
            <a:r>
              <a:rPr lang="en-US" dirty="0" smtClean="0"/>
              <a:t>complete</a:t>
            </a:r>
            <a:endParaRPr lang="en-US" dirty="0" smtClean="0"/>
          </a:p>
          <a:p>
            <a:r>
              <a:rPr lang="en-US" dirty="0" smtClean="0"/>
              <a:t>There are many vendor and </a:t>
            </a:r>
            <a:r>
              <a:rPr lang="en-US" dirty="0" smtClean="0"/>
              <a:t>third-party </a:t>
            </a:r>
            <a:r>
              <a:rPr lang="en-US" dirty="0" smtClean="0"/>
              <a:t>tools to perform not just </a:t>
            </a:r>
            <a:r>
              <a:rPr lang="en-US" dirty="0" smtClean="0"/>
              <a:t>P2V but </a:t>
            </a:r>
            <a:r>
              <a:rPr lang="en-US" dirty="0" smtClean="0"/>
              <a:t>V2V and V2P as </a:t>
            </a:r>
            <a:r>
              <a:rPr lang="en-US" dirty="0" smtClean="0"/>
              <a:t>well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Using VMware Player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VMware Workstation Player is a Type 2 </a:t>
            </a:r>
            <a:r>
              <a:rPr lang="en-US" dirty="0" smtClean="0"/>
              <a:t>hypervisor</a:t>
            </a:r>
            <a:endParaRPr lang="en-US" dirty="0" smtClean="0"/>
          </a:p>
          <a:p>
            <a:r>
              <a:rPr lang="en-US" dirty="0" smtClean="0"/>
              <a:t>With it you can create, manage, and run virtual machines</a:t>
            </a:r>
          </a:p>
          <a:p>
            <a:r>
              <a:rPr lang="en-US" dirty="0" smtClean="0"/>
              <a:t>Free download at www.vmware.com/downloads</a:t>
            </a:r>
          </a:p>
          <a:p>
            <a:r>
              <a:rPr lang="en-US" dirty="0" smtClean="0"/>
              <a:t>Other popular tools include:</a:t>
            </a:r>
            <a:endParaRPr lang="en-US" dirty="0"/>
          </a:p>
          <a:p>
            <a:pPr lvl="1"/>
            <a:r>
              <a:rPr lang="en-US" dirty="0" smtClean="0"/>
              <a:t>VMware Workstation Pro</a:t>
            </a:r>
          </a:p>
          <a:p>
            <a:pPr lvl="1"/>
            <a:r>
              <a:rPr lang="en-US" dirty="0" smtClean="0"/>
              <a:t>VMware Fusion (for Macintosh)</a:t>
            </a:r>
          </a:p>
          <a:p>
            <a:pPr lvl="1"/>
            <a:r>
              <a:rPr lang="en-US" dirty="0" smtClean="0"/>
              <a:t>Parallels Desktop</a:t>
            </a:r>
          </a:p>
          <a:p>
            <a:pPr lvl="1"/>
            <a:r>
              <a:rPr lang="en-US" dirty="0" smtClean="0"/>
              <a:t>Virtual Box (open source)</a:t>
            </a:r>
          </a:p>
          <a:p>
            <a:pPr lvl="1"/>
            <a:r>
              <a:rPr lang="en-US" dirty="0" smtClean="0"/>
              <a:t>Microsoft Windows Virtual PC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8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New Virtual Machines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Creating new VMs is usually associated with </a:t>
            </a:r>
            <a:r>
              <a:rPr lang="en-US" dirty="0" smtClean="0"/>
              <a:t>containment </a:t>
            </a:r>
            <a:r>
              <a:rPr lang="en-US" dirty="0" smtClean="0"/>
              <a:t>or development</a:t>
            </a:r>
          </a:p>
          <a:p>
            <a:r>
              <a:rPr lang="en-US" dirty="0" smtClean="0"/>
              <a:t>Creating a new VM </a:t>
            </a:r>
            <a:r>
              <a:rPr lang="en-US" dirty="0" smtClean="0"/>
              <a:t>“builds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only the virtual hardware</a:t>
            </a:r>
          </a:p>
          <a:p>
            <a:pPr lvl="1"/>
            <a:r>
              <a:rPr lang="en-US" dirty="0" smtClean="0"/>
              <a:t>Operating system and application software are both added later </a:t>
            </a:r>
          </a:p>
          <a:p>
            <a:pPr lvl="1"/>
            <a:r>
              <a:rPr lang="en-US" dirty="0" smtClean="0"/>
              <a:t>You can power on a new virtual machine just like you can power on a physical server without an operating system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5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Loading VMware Player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435225" y="4881033"/>
            <a:ext cx="6324600" cy="1583267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As a Type 2 hypervisor it is installed like most Windows applications</a:t>
            </a:r>
          </a:p>
          <a:p>
            <a:r>
              <a:rPr lang="en-US" dirty="0" smtClean="0"/>
              <a:t>Simple (minimal </a:t>
            </a:r>
            <a:r>
              <a:rPr lang="en-US" dirty="0" smtClean="0"/>
              <a:t>configuration </a:t>
            </a:r>
            <a:r>
              <a:rPr lang="en-US" dirty="0" smtClean="0"/>
              <a:t>options)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2" y="1243123"/>
            <a:ext cx="4529138" cy="35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Loading Oracle VirtualBox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435225" y="4881033"/>
            <a:ext cx="6324600" cy="1583267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As a Type 2 </a:t>
            </a:r>
            <a:r>
              <a:rPr lang="en-US" dirty="0" smtClean="0"/>
              <a:t>hypervisor, </a:t>
            </a:r>
            <a:r>
              <a:rPr lang="en-US" dirty="0" smtClean="0"/>
              <a:t>it is installed like most Windows applications</a:t>
            </a:r>
          </a:p>
          <a:p>
            <a:r>
              <a:rPr lang="en-US" dirty="0" smtClean="0"/>
              <a:t>Simple </a:t>
            </a:r>
            <a:r>
              <a:rPr lang="en-US" dirty="0" smtClean="0"/>
              <a:t>(minimal </a:t>
            </a:r>
            <a:r>
              <a:rPr lang="en-US" dirty="0" smtClean="0"/>
              <a:t>configuration </a:t>
            </a:r>
            <a:r>
              <a:rPr lang="en-US" dirty="0" smtClean="0"/>
              <a:t>options)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87" y="1146175"/>
            <a:ext cx="4714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79905"/>
            <a:ext cx="6553200" cy="78369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 smtClean="0"/>
              <a:t>Building a New Virtual Machine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908690"/>
            <a:ext cx="6324600" cy="221747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new VM is really all about configuring the virtual hardware</a:t>
            </a:r>
            <a:endParaRPr lang="en-US" dirty="0"/>
          </a:p>
          <a:p>
            <a:pPr lvl="1"/>
            <a:r>
              <a:rPr lang="en-US" dirty="0" smtClean="0"/>
              <a:t>How many vCPUs? How much memory? How much storage? Etc.</a:t>
            </a:r>
          </a:p>
          <a:p>
            <a:r>
              <a:rPr lang="en-US" dirty="0" smtClean="0"/>
              <a:t>Process is wizard </a:t>
            </a:r>
            <a:r>
              <a:rPr lang="en-US" dirty="0" smtClean="0"/>
              <a:t>driven</a:t>
            </a:r>
            <a:endParaRPr lang="en-US" dirty="0" smtClean="0"/>
          </a:p>
          <a:p>
            <a:r>
              <a:rPr lang="en-US" dirty="0" smtClean="0"/>
              <a:t>For our </a:t>
            </a:r>
            <a:r>
              <a:rPr lang="en-US" dirty="0" smtClean="0"/>
              <a:t>example</a:t>
            </a:r>
            <a:r>
              <a:rPr lang="en-US" dirty="0" smtClean="0"/>
              <a:t>, remember to select </a:t>
            </a:r>
            <a:r>
              <a:rPr lang="en-US" dirty="0" smtClean="0"/>
              <a:t>“Store </a:t>
            </a:r>
            <a:r>
              <a:rPr lang="en-US" dirty="0"/>
              <a:t>virtual </a:t>
            </a:r>
            <a:r>
              <a:rPr lang="en-US" dirty="0" smtClean="0"/>
              <a:t>disk as a single </a:t>
            </a:r>
            <a:r>
              <a:rPr lang="en-US" dirty="0" smtClean="0"/>
              <a:t>file”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16" y="863600"/>
            <a:ext cx="3274483" cy="30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03 Slides</Template>
  <TotalTime>129</TotalTime>
  <Words>421</Words>
  <Application>Microsoft Office PowerPoint</Application>
  <PresentationFormat>On-screen Show (4:3)</PresentationFormat>
  <Paragraphs>62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Chapter 4 Objectives</vt:lpstr>
      <vt:lpstr>The P2V Process</vt:lpstr>
      <vt:lpstr>Hot and Cold Cloning</vt:lpstr>
      <vt:lpstr>Using VMware Player</vt:lpstr>
      <vt:lpstr>New Virtual Machines</vt:lpstr>
      <vt:lpstr>Loading VMware Player</vt:lpstr>
      <vt:lpstr>Loading Oracle VirtualBox</vt:lpstr>
      <vt:lpstr>Building a New Virtual Machine</vt:lpstr>
      <vt:lpstr>Finishing Touches</vt:lpstr>
      <vt:lpstr>Chapter 4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18</cp:revision>
  <dcterms:created xsi:type="dcterms:W3CDTF">2012-02-26T22:19:42Z</dcterms:created>
  <dcterms:modified xsi:type="dcterms:W3CDTF">2016-08-30T16:21:10Z</dcterms:modified>
</cp:coreProperties>
</file>