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7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670550"/>
            <a:ext cx="5486400" cy="427038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004424"/>
            <a:ext cx="678180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5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Installing Windows on a Virtual Machine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5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432528"/>
            <a:ext cx="6324600" cy="4868284"/>
          </a:xfrm>
          <a:noFill/>
          <a:ln/>
        </p:spPr>
        <p:txBody>
          <a:bodyPr>
            <a:noAutofit/>
          </a:bodyPr>
          <a:lstStyle/>
          <a:p>
            <a:r>
              <a:rPr lang="en-US" sz="2000" dirty="0" smtClean="0"/>
              <a:t>Installing Windows into a virtual machine is identical to the physical server installation process</a:t>
            </a:r>
          </a:p>
          <a:p>
            <a:r>
              <a:rPr lang="en-US" sz="2000" dirty="0" smtClean="0"/>
              <a:t>VMware Tools are installed to enhance the user experience, improve performance, and help manage the VM</a:t>
            </a:r>
          </a:p>
          <a:p>
            <a:r>
              <a:rPr lang="en-US" sz="2000" dirty="0" smtClean="0"/>
              <a:t>Inspection of the system configuration can determine </a:t>
            </a:r>
            <a:r>
              <a:rPr lang="en-US" sz="2000" dirty="0" smtClean="0"/>
              <a:t>whether it </a:t>
            </a:r>
            <a:r>
              <a:rPr lang="en-US" sz="2000" dirty="0" smtClean="0"/>
              <a:t>is a physical or virtual server</a:t>
            </a:r>
          </a:p>
          <a:p>
            <a:r>
              <a:rPr lang="en-US" sz="2000" dirty="0" smtClean="0"/>
              <a:t>Certain Windows processes and components can and should be eliminated from a virtual machine deployment as they waste resources or are not applicable to a virtual deployment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5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Understand the steps to load Microsoft Windows into a virtual machine</a:t>
            </a:r>
          </a:p>
          <a:p>
            <a:r>
              <a:rPr lang="en-US" dirty="0" smtClean="0"/>
              <a:t>Understand the step needed to install the VMware Tools into a Windows virtual machine</a:t>
            </a:r>
          </a:p>
          <a:p>
            <a:r>
              <a:rPr lang="en-US" dirty="0" smtClean="0"/>
              <a:t>Examine some virtual machine configuration options</a:t>
            </a:r>
          </a:p>
          <a:p>
            <a:r>
              <a:rPr lang="en-US" dirty="0" smtClean="0"/>
              <a:t>Examine some optimizations for a Windows virtual </a:t>
            </a:r>
            <a:r>
              <a:rPr lang="en-US" dirty="0"/>
              <a:t>machine 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88372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Installing Windows into a VM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Same process as installing Windows onto a physical server</a:t>
            </a:r>
          </a:p>
          <a:p>
            <a:r>
              <a:rPr lang="en-US" dirty="0" smtClean="0"/>
              <a:t>Choose boot device at </a:t>
            </a:r>
            <a:r>
              <a:rPr lang="en-US" dirty="0" smtClean="0"/>
              <a:t>power-on</a:t>
            </a:r>
            <a:endParaRPr lang="en-US" dirty="0" smtClean="0"/>
          </a:p>
          <a:p>
            <a:pPr lvl="1"/>
            <a:r>
              <a:rPr lang="en-US" dirty="0" smtClean="0"/>
              <a:t>DVD or ISO image file</a:t>
            </a:r>
          </a:p>
          <a:p>
            <a:r>
              <a:rPr lang="en-US" dirty="0" smtClean="0"/>
              <a:t>Illustrated </a:t>
            </a:r>
            <a:r>
              <a:rPr lang="en-US" dirty="0" smtClean="0"/>
              <a:t>walk-through </a:t>
            </a:r>
            <a:r>
              <a:rPr lang="en-US" dirty="0" smtClean="0"/>
              <a:t>is just one installation path, not the definitive one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01387"/>
            <a:ext cx="6324600" cy="189996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The Windows installer can only see what has been allocated to the virtual </a:t>
            </a:r>
            <a:r>
              <a:rPr lang="en-US" dirty="0" smtClean="0"/>
              <a:t>machine</a:t>
            </a:r>
            <a:endParaRPr lang="en-US" dirty="0" smtClean="0"/>
          </a:p>
          <a:p>
            <a:pPr lvl="1"/>
            <a:r>
              <a:rPr lang="en-US" dirty="0" smtClean="0"/>
              <a:t>30 GB disk</a:t>
            </a:r>
          </a:p>
          <a:p>
            <a:pPr lvl="1"/>
            <a:r>
              <a:rPr lang="en-US" dirty="0" smtClean="0"/>
              <a:t>2 GB memory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239113"/>
            <a:ext cx="4038600" cy="30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Examine the Virtual Machine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713209"/>
            <a:ext cx="6324600" cy="2020396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dirty="0" smtClean="0"/>
              <a:t>virtual machine</a:t>
            </a:r>
            <a:r>
              <a:rPr lang="en-US" dirty="0"/>
              <a:t>–</a:t>
            </a:r>
            <a:r>
              <a:rPr lang="en-US" dirty="0" smtClean="0"/>
              <a:t>specific </a:t>
            </a:r>
            <a:r>
              <a:rPr lang="en-US" dirty="0" smtClean="0"/>
              <a:t>drivers </a:t>
            </a:r>
            <a:endParaRPr lang="en-US" dirty="0"/>
          </a:p>
          <a:p>
            <a:pPr lvl="1"/>
            <a:r>
              <a:rPr lang="en-US" dirty="0" smtClean="0"/>
              <a:t>These are used to communicate with the </a:t>
            </a:r>
            <a:r>
              <a:rPr lang="en-US" dirty="0" smtClean="0"/>
              <a:t>hypervisor </a:t>
            </a:r>
            <a:r>
              <a:rPr lang="en-US" dirty="0" smtClean="0"/>
              <a:t>but are legitimate to Windows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023" y="1258659"/>
            <a:ext cx="2650353" cy="33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175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smtClean="0"/>
              <a:t>Examine the Virtual Machine (II)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981671"/>
            <a:ext cx="6324600" cy="1407268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Compare the allocated resource values in the virtual machine against the host values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32" y="1404823"/>
            <a:ext cx="5438735" cy="33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VMware Tools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VMware  Tools are installed to enhance the user experience, improve performance, and help manage the </a:t>
            </a:r>
            <a:r>
              <a:rPr lang="en-US" dirty="0" smtClean="0"/>
              <a:t>VM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vendor </a:t>
            </a:r>
            <a:r>
              <a:rPr lang="en-US" dirty="0" smtClean="0"/>
              <a:t>hypervisor solutions have similar enhancement packages</a:t>
            </a:r>
          </a:p>
          <a:p>
            <a:r>
              <a:rPr lang="en-US" dirty="0" smtClean="0"/>
              <a:t>Recommended for all virtual machines</a:t>
            </a:r>
          </a:p>
          <a:p>
            <a:r>
              <a:rPr lang="en-US" dirty="0" smtClean="0"/>
              <a:t>Additional information in Chapter 12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8727" y="3175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 smtClean="0"/>
              <a:t>Reconfiguring Memory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7327" y="4754368"/>
            <a:ext cx="6324600" cy="179047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machines allow rapid </a:t>
            </a:r>
            <a:r>
              <a:rPr lang="en-US" dirty="0" smtClean="0"/>
              <a:t>reconfiguration</a:t>
            </a:r>
            <a:endParaRPr lang="en-US" dirty="0" smtClean="0"/>
          </a:p>
          <a:p>
            <a:r>
              <a:rPr lang="en-US" dirty="0" smtClean="0"/>
              <a:t>Adding resources takes minutes instead of days or </a:t>
            </a:r>
            <a:r>
              <a:rPr lang="en-US" dirty="0" smtClean="0"/>
              <a:t>longer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11" y="1239308"/>
            <a:ext cx="3996006" cy="35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Virtual Machine Optimizations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processes that run on Windows are not necessary in a virtual environment</a:t>
            </a:r>
          </a:p>
          <a:p>
            <a:r>
              <a:rPr lang="en-US" dirty="0" smtClean="0"/>
              <a:t>By removing them you can save processing and memory resource</a:t>
            </a:r>
          </a:p>
          <a:p>
            <a:r>
              <a:rPr lang="en-US" dirty="0" smtClean="0"/>
              <a:t>A necessary procedure because wastage and savings multiply </a:t>
            </a:r>
            <a:r>
              <a:rPr lang="en-US" dirty="0" smtClean="0"/>
              <a:t>because of </a:t>
            </a:r>
            <a:r>
              <a:rPr lang="en-US" dirty="0" smtClean="0"/>
              <a:t>consolidation</a:t>
            </a:r>
            <a:endParaRPr lang="en-US" dirty="0" smtClean="0"/>
          </a:p>
          <a:p>
            <a:r>
              <a:rPr lang="en-US" dirty="0" smtClean="0"/>
              <a:t>The removal of other extraneous components like wallpaper and screen savers also contribute to efficiency</a:t>
            </a:r>
          </a:p>
          <a:p>
            <a:r>
              <a:rPr lang="en-US" dirty="0" smtClean="0"/>
              <a:t>The Windows installation should be as lean as </a:t>
            </a:r>
            <a:r>
              <a:rPr lang="en-US" dirty="0" smtClean="0"/>
              <a:t>possible; </a:t>
            </a:r>
            <a:r>
              <a:rPr lang="en-US" dirty="0" smtClean="0"/>
              <a:t>there are documents available that provide optimization specifics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6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04 Slides</Template>
  <TotalTime>24</TotalTime>
  <Words>362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5 Objectives</vt:lpstr>
      <vt:lpstr>Installing Windows into a VM</vt:lpstr>
      <vt:lpstr>Virtual Hardware</vt:lpstr>
      <vt:lpstr>Examine the Virtual Machine</vt:lpstr>
      <vt:lpstr>Examine the Virtual Machine (II)</vt:lpstr>
      <vt:lpstr>VMware Tools</vt:lpstr>
      <vt:lpstr>Reconfiguring Memory</vt:lpstr>
      <vt:lpstr>Virtual Machine Optimizations</vt:lpstr>
      <vt:lpstr>Chapter 5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14</cp:revision>
  <dcterms:created xsi:type="dcterms:W3CDTF">2012-02-26T22:19:42Z</dcterms:created>
  <dcterms:modified xsi:type="dcterms:W3CDTF">2016-08-30T16:23:22Z</dcterms:modified>
</cp:coreProperties>
</file>