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1" r:id="rId4"/>
    <p:sldId id="260" r:id="rId5"/>
    <p:sldId id="262" r:id="rId6"/>
    <p:sldId id="264" r:id="rId7"/>
    <p:sldId id="263" r:id="rId8"/>
    <p:sldId id="265" r:id="rId9"/>
    <p:sldId id="266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14"/>
  </p:normalViewPr>
  <p:slideViewPr>
    <p:cSldViewPr snapToGrid="0" snapToObjects="1">
      <p:cViewPr varScale="1">
        <p:scale>
          <a:sx n="69" d="100"/>
          <a:sy n="69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7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0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4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2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5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8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3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6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5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tp.or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516563"/>
            <a:ext cx="5486400" cy="42703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Virtualization Essentials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273A9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171395" y="4267200"/>
            <a:ext cx="72868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Chapter 6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Installing Linux on a Virtual Machine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Chapter 6 Summary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811866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sz="2000" dirty="0"/>
              <a:t>Installing </a:t>
            </a:r>
            <a:r>
              <a:rPr lang="en-US" sz="2000" dirty="0" smtClean="0"/>
              <a:t>Ubuntu Linux into </a:t>
            </a:r>
            <a:r>
              <a:rPr lang="en-US" sz="2000" dirty="0"/>
              <a:t>a virtual machine is identical to the physical server installation process</a:t>
            </a:r>
          </a:p>
          <a:p>
            <a:r>
              <a:rPr lang="en-US" sz="2000" dirty="0" smtClean="0"/>
              <a:t>Guest Additions are </a:t>
            </a:r>
            <a:r>
              <a:rPr lang="en-US" sz="2000" dirty="0"/>
              <a:t>installed to enhance the user experience, improve performance, and help manage the </a:t>
            </a:r>
            <a:r>
              <a:rPr lang="en-US" sz="2000" dirty="0" smtClean="0"/>
              <a:t>virtual machine</a:t>
            </a:r>
            <a:endParaRPr lang="en-US" sz="2000" dirty="0"/>
          </a:p>
          <a:p>
            <a:r>
              <a:rPr lang="en-US" sz="2000" dirty="0"/>
              <a:t>Inspection of a system configuration can determine </a:t>
            </a:r>
            <a:r>
              <a:rPr lang="en-US" sz="2000" dirty="0" smtClean="0"/>
              <a:t>whether it </a:t>
            </a:r>
            <a:r>
              <a:rPr lang="en-US" sz="2000" dirty="0"/>
              <a:t>is a physical or virtual server</a:t>
            </a:r>
          </a:p>
          <a:p>
            <a:r>
              <a:rPr lang="en-US" sz="2000" dirty="0"/>
              <a:t>Certain </a:t>
            </a:r>
            <a:r>
              <a:rPr lang="en-US" sz="2000" dirty="0" smtClean="0"/>
              <a:t>Linux </a:t>
            </a:r>
            <a:r>
              <a:rPr lang="en-US" sz="2000" dirty="0"/>
              <a:t>processes and components can and should be eliminated from a virtual machine deployment as they waste resources or are not applicable to a virtual deployment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B2B018BE-D9E7-CD47-8262-7B3D796B8383}" type="slidenum">
              <a:rPr lang="en-US" sz="1400">
                <a:latin typeface="Times" charset="0"/>
              </a:rPr>
              <a:pPr algn="r" eaLnBrk="0" hangingPunct="0"/>
              <a:t>10</a:t>
            </a:fld>
            <a:endParaRPr lang="en-US" sz="1400">
              <a:latin typeface="Times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Chapter 6 Objectives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Understand the steps to load </a:t>
            </a:r>
            <a:r>
              <a:rPr lang="en-US" dirty="0" smtClean="0"/>
              <a:t>Ubuntu Linux </a:t>
            </a:r>
            <a:r>
              <a:rPr lang="en-US" dirty="0"/>
              <a:t>into a virtual machine</a:t>
            </a:r>
          </a:p>
          <a:p>
            <a:r>
              <a:rPr lang="en-US" dirty="0"/>
              <a:t>Understand the </a:t>
            </a:r>
            <a:r>
              <a:rPr lang="en-US" dirty="0" smtClean="0"/>
              <a:t>steps </a:t>
            </a:r>
            <a:r>
              <a:rPr lang="en-US" dirty="0"/>
              <a:t>needed to install </a:t>
            </a:r>
            <a:r>
              <a:rPr lang="en-US"/>
              <a:t>the </a:t>
            </a:r>
            <a:r>
              <a:rPr lang="en-US" smtClean="0"/>
              <a:t>Guest </a:t>
            </a:r>
            <a:r>
              <a:rPr lang="en-US" dirty="0" smtClean="0"/>
              <a:t>Additions </a:t>
            </a:r>
            <a:r>
              <a:rPr lang="en-US" dirty="0" smtClean="0"/>
              <a:t>into </a:t>
            </a:r>
            <a:r>
              <a:rPr lang="en-US" dirty="0"/>
              <a:t>a Linux virtual machine</a:t>
            </a:r>
          </a:p>
          <a:p>
            <a:r>
              <a:rPr lang="en-US" dirty="0"/>
              <a:t>Examine some virtual machine configuration options</a:t>
            </a:r>
          </a:p>
          <a:p>
            <a:r>
              <a:rPr lang="en-US" dirty="0"/>
              <a:t>Examine some optimizations for a Linux virtual machine 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8758903D-CB27-7048-AD43-129B9AECA5BF}" type="slidenum">
              <a:rPr lang="en-US" sz="1400">
                <a:latin typeface="Times" charset="0"/>
              </a:rPr>
              <a:pPr algn="r" eaLnBrk="0" hangingPunct="0"/>
              <a:t>2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Why Linux?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Linux is a growing choice as a server operating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As older proprietary systems fall out of favor, those legacy applications are being migrated to Linux</a:t>
            </a:r>
          </a:p>
          <a:p>
            <a:r>
              <a:rPr lang="en-US" dirty="0" smtClean="0"/>
              <a:t>Many newer applications are being designed for open source architecture frameworks, rather than </a:t>
            </a:r>
            <a:r>
              <a:rPr lang="en-US" dirty="0" smtClean="0"/>
              <a:t>vendor-specific </a:t>
            </a:r>
            <a:r>
              <a:rPr lang="en-US" dirty="0" smtClean="0"/>
              <a:t>solutions</a:t>
            </a:r>
          </a:p>
          <a:p>
            <a:r>
              <a:rPr lang="en-US" dirty="0" smtClean="0"/>
              <a:t>Lower cost is a large factor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3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/>
              <a:t>Installing Linux into a VM</a:t>
            </a:r>
            <a:endParaRPr lang="en-US" sz="40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46237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Same process as installing Linux onto a physical server</a:t>
            </a:r>
          </a:p>
          <a:p>
            <a:r>
              <a:rPr lang="en-US" dirty="0" smtClean="0"/>
              <a:t>Choose boot device at </a:t>
            </a:r>
            <a:r>
              <a:rPr lang="en-US" dirty="0" smtClean="0"/>
              <a:t>power-on</a:t>
            </a:r>
            <a:endParaRPr lang="en-US" dirty="0"/>
          </a:p>
          <a:p>
            <a:pPr lvl="1"/>
            <a:r>
              <a:rPr lang="en-US" dirty="0" smtClean="0"/>
              <a:t>DVD or ISO image file</a:t>
            </a:r>
          </a:p>
          <a:p>
            <a:r>
              <a:rPr lang="en-US" dirty="0" smtClean="0"/>
              <a:t>Example </a:t>
            </a:r>
            <a:r>
              <a:rPr lang="en-US" dirty="0" smtClean="0"/>
              <a:t>walk-through </a:t>
            </a:r>
            <a:r>
              <a:rPr lang="en-US" dirty="0" smtClean="0"/>
              <a:t>is one installation path, not necessarily the definitive one</a:t>
            </a:r>
          </a:p>
          <a:p>
            <a:r>
              <a:rPr lang="en-US" dirty="0" smtClean="0"/>
              <a:t>Linux involves more understanding of the installation process than Windows</a:t>
            </a:r>
          </a:p>
          <a:p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4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3175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/>
              <a:t>Virtual Machine Hardware</a:t>
            </a:r>
            <a:endParaRPr lang="en-US" sz="40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862148"/>
            <a:ext cx="6324600" cy="1538652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dirty="0" smtClean="0"/>
              <a:t>The Linux installer can only see what has been allocated to the virtual machine</a:t>
            </a:r>
          </a:p>
          <a:p>
            <a:pPr lvl="1"/>
            <a:r>
              <a:rPr lang="en-US" dirty="0" smtClean="0"/>
              <a:t>The warnings about erasing and formatting the disk apply to the virtual disks, not the physical disks on the </a:t>
            </a:r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5</a:t>
            </a:fld>
            <a:endParaRPr lang="en-US" sz="1400">
              <a:latin typeface="Time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3" y="3815542"/>
            <a:ext cx="3420533" cy="968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66" y="1299338"/>
            <a:ext cx="3282203" cy="243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/>
              <a:t>Installing Guest Additions</a:t>
            </a:r>
            <a:endParaRPr lang="en-US" sz="40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Guest </a:t>
            </a:r>
            <a:r>
              <a:rPr lang="en-US" dirty="0"/>
              <a:t>A</a:t>
            </a:r>
            <a:r>
              <a:rPr lang="en-US" dirty="0" smtClean="0"/>
              <a:t>dditions</a:t>
            </a:r>
            <a:r>
              <a:rPr lang="en-US" dirty="0" smtClean="0"/>
              <a:t>, like VMware Tools, are </a:t>
            </a:r>
            <a:r>
              <a:rPr lang="en-US" dirty="0"/>
              <a:t>installed to enhance the user experience, improve performance, and help manage the </a:t>
            </a:r>
            <a:r>
              <a:rPr lang="en-US" dirty="0" smtClean="0"/>
              <a:t>VM</a:t>
            </a:r>
          </a:p>
          <a:p>
            <a:r>
              <a:rPr lang="en-US" dirty="0" smtClean="0"/>
              <a:t>Usually need to be installed as the root user or a super user</a:t>
            </a:r>
          </a:p>
          <a:p>
            <a:r>
              <a:rPr lang="en-US" dirty="0" smtClean="0"/>
              <a:t>Installation is done through a wizard</a:t>
            </a:r>
          </a:p>
          <a:p>
            <a:r>
              <a:rPr lang="en-US" dirty="0"/>
              <a:t>Additional information in Chapter 12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6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8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3175"/>
            <a:ext cx="6553200" cy="873125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 smtClean="0"/>
              <a:t>Examine the Virtual Machine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883024"/>
            <a:ext cx="6324600" cy="166171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The Linux </a:t>
            </a:r>
            <a:r>
              <a:rPr lang="en-US" dirty="0" smtClean="0"/>
              <a:t>virtual machine </a:t>
            </a:r>
            <a:r>
              <a:rPr lang="en-US" dirty="0" smtClean="0"/>
              <a:t>can only see what it has been allocated</a:t>
            </a:r>
            <a:endParaRPr lang="en-US" dirty="0"/>
          </a:p>
          <a:p>
            <a:pPr lvl="1"/>
            <a:r>
              <a:rPr lang="en-US" dirty="0"/>
              <a:t>1</a:t>
            </a:r>
            <a:r>
              <a:rPr lang="en-US" dirty="0" smtClean="0"/>
              <a:t> GB memory</a:t>
            </a:r>
          </a:p>
          <a:p>
            <a:pPr lvl="1"/>
            <a:r>
              <a:rPr lang="en-US" dirty="0" smtClean="0"/>
              <a:t>20 GB </a:t>
            </a:r>
            <a:r>
              <a:rPr lang="en-US" dirty="0" smtClean="0"/>
              <a:t>of disk (</a:t>
            </a:r>
            <a:r>
              <a:rPr lang="en-US" dirty="0" smtClean="0"/>
              <a:t>14.4 GB </a:t>
            </a:r>
            <a:r>
              <a:rPr lang="en-US" dirty="0" smtClean="0"/>
              <a:t>remaining)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7</a:t>
            </a:fld>
            <a:endParaRPr lang="en-US" sz="1400">
              <a:latin typeface="Time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96" y="3628221"/>
            <a:ext cx="5747808" cy="12548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33" y="1087444"/>
            <a:ext cx="3217333" cy="243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Proper Linux Timing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All virtual machines require proper time </a:t>
            </a:r>
            <a:r>
              <a:rPr lang="en-US" dirty="0" smtClean="0"/>
              <a:t>synchronization; however, </a:t>
            </a:r>
            <a:r>
              <a:rPr lang="en-US" dirty="0" smtClean="0"/>
              <a:t>Linux had been particularly susceptible to timing issues</a:t>
            </a:r>
          </a:p>
          <a:p>
            <a:r>
              <a:rPr lang="en-US" dirty="0" smtClean="0"/>
              <a:t>Virtual machines have no CPU so they depend on their host’s clock</a:t>
            </a:r>
          </a:p>
          <a:p>
            <a:r>
              <a:rPr lang="en-US" dirty="0" smtClean="0"/>
              <a:t>Network Time Protocol (NTP) allows multiple hosts to stay in time sync (</a:t>
            </a:r>
            <a:r>
              <a:rPr lang="en-US" dirty="0" smtClean="0">
                <a:hlinkClick r:id="rId4"/>
              </a:rPr>
              <a:t>www.ntp.org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Less of an issue today than in the past as kernel routines have improved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8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400" dirty="0" smtClean="0"/>
              <a:t>Optimizing a Linux VM</a:t>
            </a:r>
            <a:endParaRPr lang="en-US" sz="44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 smtClean="0"/>
              <a:t>Certain processes, or daemons, that run on Linux are not necessary in a virtual environment</a:t>
            </a:r>
          </a:p>
          <a:p>
            <a:r>
              <a:rPr lang="en-US" dirty="0" smtClean="0"/>
              <a:t>Disabling these processes can save CPU and memory resources</a:t>
            </a:r>
          </a:p>
          <a:p>
            <a:r>
              <a:rPr lang="en-US" dirty="0" smtClean="0"/>
              <a:t>Linux applications and functionality suites are distributed as </a:t>
            </a:r>
            <a:r>
              <a:rPr lang="en-US" dirty="0" smtClean="0"/>
              <a:t>packages; installing </a:t>
            </a:r>
            <a:r>
              <a:rPr lang="en-US" dirty="0" smtClean="0"/>
              <a:t>only the packages necessary will save disk space and often reduce the </a:t>
            </a:r>
            <a:r>
              <a:rPr lang="en-US" dirty="0" smtClean="0"/>
              <a:t>number of </a:t>
            </a:r>
            <a:r>
              <a:rPr lang="en-US" dirty="0" smtClean="0"/>
              <a:t>daemons</a:t>
            </a:r>
          </a:p>
          <a:p>
            <a:r>
              <a:rPr lang="en-US" dirty="0" smtClean="0"/>
              <a:t>Gathering metrics is key to maintaining good performance 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9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05 Slides</Template>
  <TotalTime>127</TotalTime>
  <Words>482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PowerPoint Presentation</vt:lpstr>
      <vt:lpstr>Chapter 6 Objectives</vt:lpstr>
      <vt:lpstr>Why Linux?</vt:lpstr>
      <vt:lpstr>Installing Linux into a VM</vt:lpstr>
      <vt:lpstr>Virtual Machine Hardware</vt:lpstr>
      <vt:lpstr>Installing Guest Additions</vt:lpstr>
      <vt:lpstr>Examine the Virtual Machine</vt:lpstr>
      <vt:lpstr>Proper Linux Timing</vt:lpstr>
      <vt:lpstr>Optimizing a Linux VM</vt:lpstr>
      <vt:lpstr>Chapter 6 Summary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Portnoy</dc:creator>
  <cp:lastModifiedBy>Kim Wimpsett</cp:lastModifiedBy>
  <cp:revision>17</cp:revision>
  <dcterms:created xsi:type="dcterms:W3CDTF">2012-02-26T22:19:42Z</dcterms:created>
  <dcterms:modified xsi:type="dcterms:W3CDTF">2016-08-30T16:25:39Z</dcterms:modified>
</cp:coreProperties>
</file>