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60" r:id="rId4"/>
    <p:sldId id="261" r:id="rId5"/>
    <p:sldId id="262" r:id="rId6"/>
    <p:sldId id="264" r:id="rId7"/>
    <p:sldId id="267" r:id="rId8"/>
    <p:sldId id="265" r:id="rId9"/>
    <p:sldId id="266" r:id="rId10"/>
    <p:sldId id="263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714"/>
  </p:normalViewPr>
  <p:slideViewPr>
    <p:cSldViewPr snapToGrid="0" snapToObjects="1">
      <p:cViewPr varScale="1">
        <p:scale>
          <a:sx n="69" d="100"/>
          <a:sy n="69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EF109-EBB5-894A-904C-794FCD5CBD8B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D0062-42FD-EA48-8E4A-F3B6597CAC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65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D0062-42FD-EA48-8E4A-F3B6597CAC7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6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7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3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1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1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3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2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7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5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5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4294967295"/>
          </p:nvPr>
        </p:nvSpPr>
        <p:spPr>
          <a:xfrm>
            <a:off x="3657600" y="5516563"/>
            <a:ext cx="5486400" cy="427037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Virtualization Essentials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-30078" y="0"/>
            <a:ext cx="9140825" cy="6858000"/>
          </a:xfrm>
          <a:prstGeom prst="rect">
            <a:avLst/>
          </a:prstGeom>
          <a:solidFill>
            <a:srgbClr val="273A9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0175"/>
            <a:ext cx="18288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1900238"/>
            <a:ext cx="6402387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676400" y="4267200"/>
            <a:ext cx="67818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Chapter 7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Managing CPUs for a Virtual Machine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78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1143000"/>
          </a:xfrm>
          <a:noFill/>
          <a:ln/>
        </p:spPr>
        <p:txBody>
          <a:bodyPr>
            <a:noAutofit/>
          </a:bodyPr>
          <a:lstStyle/>
          <a:p>
            <a:r>
              <a:rPr lang="en-US" sz="4000" dirty="0" smtClean="0"/>
              <a:t>Intel and AMD </a:t>
            </a:r>
            <a:r>
              <a:rPr lang="en-US" sz="4000" dirty="0" smtClean="0"/>
              <a:t>Processors</a:t>
            </a:r>
            <a:endParaRPr lang="en-US" sz="40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Both Intel and AMD x86 chipsets work well for virtualization</a:t>
            </a:r>
          </a:p>
          <a:p>
            <a:r>
              <a:rPr lang="en-US" dirty="0" smtClean="0"/>
              <a:t>Virtual machines can be moved from an Intel server to an AMD </a:t>
            </a:r>
            <a:r>
              <a:rPr lang="en-US" dirty="0" smtClean="0"/>
              <a:t>server, but </a:t>
            </a:r>
            <a:r>
              <a:rPr lang="en-US" dirty="0" smtClean="0"/>
              <a:t>it must be </a:t>
            </a:r>
            <a:r>
              <a:rPr lang="en-US" dirty="0" smtClean="0"/>
              <a:t>shut down </a:t>
            </a:r>
            <a:r>
              <a:rPr lang="en-US" dirty="0" smtClean="0"/>
              <a:t>first</a:t>
            </a:r>
          </a:p>
          <a:p>
            <a:pPr lvl="1"/>
            <a:r>
              <a:rPr lang="en-US" dirty="0" smtClean="0"/>
              <a:t>This is because the command set of the chips are different</a:t>
            </a:r>
          </a:p>
          <a:p>
            <a:r>
              <a:rPr lang="en-US" dirty="0" smtClean="0"/>
              <a:t>A virtual machine can only be live migrated to a server that has the same chipset </a:t>
            </a:r>
            <a:r>
              <a:rPr lang="en-US" dirty="0"/>
              <a:t>(</a:t>
            </a:r>
            <a:r>
              <a:rPr lang="en-US" dirty="0" smtClean="0"/>
              <a:t>Intel-to-Intel </a:t>
            </a:r>
            <a:r>
              <a:rPr lang="en-US" dirty="0" smtClean="0"/>
              <a:t>or </a:t>
            </a:r>
            <a:r>
              <a:rPr lang="en-US" dirty="0" smtClean="0"/>
              <a:t>AMD-to-AMD)</a:t>
            </a:r>
            <a:endParaRPr lang="en-US" dirty="0" smtClean="0"/>
          </a:p>
          <a:p>
            <a:pPr lvl="1"/>
            <a:r>
              <a:rPr lang="en-US" dirty="0" smtClean="0"/>
              <a:t>Clusters are usually one type of chipset because of this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10</a:t>
            </a:fld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604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2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44463"/>
            <a:ext cx="6553200" cy="1143000"/>
          </a:xfrm>
          <a:noFill/>
          <a:ln/>
        </p:spPr>
        <p:txBody>
          <a:bodyPr/>
          <a:lstStyle/>
          <a:p>
            <a:r>
              <a:rPr lang="en-US" dirty="0" smtClean="0"/>
              <a:t>Chapter 7 Summary</a:t>
            </a:r>
            <a:endParaRPr lang="en-US" dirty="0"/>
          </a:p>
        </p:txBody>
      </p:sp>
      <p:sp>
        <p:nvSpPr>
          <p:cNvPr id="11273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504950"/>
            <a:ext cx="6324600" cy="4525963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Virtual machines use scheduled time on the physical processors of their host</a:t>
            </a:r>
          </a:p>
          <a:p>
            <a:r>
              <a:rPr lang="en-US" dirty="0" smtClean="0"/>
              <a:t>Virtual machines can have one or more vCPUs</a:t>
            </a:r>
          </a:p>
          <a:p>
            <a:r>
              <a:rPr lang="en-US" dirty="0" smtClean="0"/>
              <a:t>Multiple vCPUs </a:t>
            </a:r>
            <a:r>
              <a:rPr lang="en-US" dirty="0" smtClean="0"/>
              <a:t>are not </a:t>
            </a:r>
            <a:r>
              <a:rPr lang="en-US" dirty="0" smtClean="0"/>
              <a:t>always preferable</a:t>
            </a:r>
          </a:p>
          <a:p>
            <a:r>
              <a:rPr lang="en-US" dirty="0" smtClean="0"/>
              <a:t>Poor configurations can magnify performance issues</a:t>
            </a:r>
          </a:p>
          <a:p>
            <a:r>
              <a:rPr lang="en-US" dirty="0" smtClean="0"/>
              <a:t>Virtual machines can use </a:t>
            </a:r>
            <a:r>
              <a:rPr lang="en-US" dirty="0" smtClean="0"/>
              <a:t>hyperthreading</a:t>
            </a:r>
            <a:endParaRPr lang="en-US" dirty="0" smtClean="0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B2B018BE-D9E7-CD47-8262-7B3D796B8383}" type="slidenum">
              <a:rPr lang="en-US" sz="1400">
                <a:latin typeface="Times" charset="0"/>
              </a:rPr>
              <a:pPr algn="r" eaLnBrk="0" hangingPunct="0"/>
              <a:t>11</a:t>
            </a:fld>
            <a:endParaRPr lang="en-US" sz="1400" dirty="0">
              <a:latin typeface="Times" charset="0"/>
            </a:endParaRP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72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  <a:noFill/>
          <a:ln/>
        </p:spPr>
        <p:txBody>
          <a:bodyPr/>
          <a:lstStyle/>
          <a:p>
            <a:r>
              <a:rPr lang="en-US" dirty="0" smtClean="0"/>
              <a:t>Chapter 7 Objectives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/>
          <a:lstStyle/>
          <a:p>
            <a:r>
              <a:rPr lang="en-US" dirty="0" smtClean="0"/>
              <a:t>Understand how virtual machines use CPU resources</a:t>
            </a:r>
          </a:p>
          <a:p>
            <a:r>
              <a:rPr lang="en-US" dirty="0" smtClean="0"/>
              <a:t>Configure CPU resources in a virtual machine</a:t>
            </a:r>
          </a:p>
          <a:p>
            <a:r>
              <a:rPr lang="en-US" dirty="0" smtClean="0"/>
              <a:t>Examine some CPU tuning practices</a:t>
            </a:r>
          </a:p>
          <a:p>
            <a:r>
              <a:rPr lang="en-US" dirty="0" smtClean="0"/>
              <a:t>Understand how </a:t>
            </a:r>
            <a:r>
              <a:rPr lang="en-US" dirty="0" smtClean="0"/>
              <a:t>hyperthreading </a:t>
            </a:r>
            <a:r>
              <a:rPr lang="en-US" dirty="0" smtClean="0"/>
              <a:t>works with virtualization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8758903D-CB27-7048-AD43-129B9AECA5BF}" type="slidenum">
              <a:rPr lang="en-US" sz="1400">
                <a:latin typeface="Times" charset="0"/>
              </a:rPr>
              <a:pPr algn="r" eaLnBrk="0" hangingPunct="0"/>
              <a:t>2</a:t>
            </a:fld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8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Virtual CPUs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CPU </a:t>
            </a:r>
            <a:r>
              <a:rPr lang="en-US" dirty="0" smtClean="0"/>
              <a:t>(</a:t>
            </a:r>
            <a:r>
              <a:rPr lang="en-US" dirty="0" smtClean="0"/>
              <a:t>central processing unit)</a:t>
            </a:r>
            <a:endParaRPr lang="en-US" dirty="0"/>
          </a:p>
          <a:p>
            <a:pPr lvl="1"/>
            <a:r>
              <a:rPr lang="en-US" dirty="0" smtClean="0"/>
              <a:t>Computer inside the computer</a:t>
            </a:r>
          </a:p>
          <a:p>
            <a:r>
              <a:rPr lang="en-US" dirty="0" smtClean="0"/>
              <a:t>CPU uses instruction set plus data to perform calculations</a:t>
            </a:r>
          </a:p>
          <a:p>
            <a:r>
              <a:rPr lang="en-US" dirty="0" smtClean="0"/>
              <a:t>CPU performance is a measure of work being done, rather than instructions per second</a:t>
            </a: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3</a:t>
            </a:fld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90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247900" y="163513"/>
            <a:ext cx="6553200" cy="1143000"/>
          </a:xfrm>
          <a:noFill/>
          <a:ln/>
        </p:spPr>
        <p:txBody>
          <a:bodyPr>
            <a:noAutofit/>
          </a:bodyPr>
          <a:lstStyle/>
          <a:p>
            <a:r>
              <a:rPr lang="en-US" sz="4000" dirty="0" smtClean="0"/>
              <a:t>Scheduling Time on a CPU</a:t>
            </a:r>
            <a:endParaRPr lang="en-US" sz="40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4373775"/>
            <a:ext cx="6324600" cy="2107985"/>
          </a:xfrm>
          <a:noFill/>
          <a:ln/>
        </p:spPr>
        <p:txBody>
          <a:bodyPr>
            <a:normAutofit fontScale="92500"/>
          </a:bodyPr>
          <a:lstStyle/>
          <a:p>
            <a:r>
              <a:rPr lang="en-US" dirty="0"/>
              <a:t>Virtualizing a CPU is actually the hypervisor scheduling slices of time on the physical CPU (pCPU)</a:t>
            </a:r>
          </a:p>
          <a:p>
            <a:r>
              <a:rPr lang="en-US" dirty="0"/>
              <a:t>1 virtual CPU (vCPU) = 1 physical </a:t>
            </a:r>
            <a:r>
              <a:rPr lang="en-US" dirty="0" smtClean="0"/>
              <a:t>core though vCPUs are not mapped to pCPUs 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4</a:t>
            </a:fld>
            <a:endParaRPr lang="en-US" sz="1400" dirty="0">
              <a:latin typeface="Times" charset="0"/>
            </a:endParaRPr>
          </a:p>
        </p:txBody>
      </p:sp>
      <p:pic>
        <p:nvPicPr>
          <p:cNvPr id="2" name="Picture 1" descr="f0701_demo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1468544"/>
            <a:ext cx="46101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4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247900" y="56833"/>
            <a:ext cx="65532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Cores and Processors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3429000"/>
            <a:ext cx="6324600" cy="2961985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Today’s CPUs come in packages that contain multiple processors</a:t>
            </a:r>
          </a:p>
          <a:p>
            <a:r>
              <a:rPr lang="en-US" dirty="0" smtClean="0"/>
              <a:t>Each processor is also called a core</a:t>
            </a:r>
          </a:p>
          <a:p>
            <a:r>
              <a:rPr lang="en-US" dirty="0" smtClean="0"/>
              <a:t>When planning for </a:t>
            </a:r>
            <a:r>
              <a:rPr lang="en-US" dirty="0" smtClean="0"/>
              <a:t>resources, </a:t>
            </a:r>
            <a:r>
              <a:rPr lang="en-US" dirty="0" smtClean="0"/>
              <a:t>virtual CPUs can be roughly mapped to a single physical core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5</a:t>
            </a:fld>
            <a:endParaRPr lang="en-US" sz="1400" dirty="0">
              <a:latin typeface="Times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630930"/>
              </p:ext>
            </p:extLst>
          </p:nvPr>
        </p:nvGraphicFramePr>
        <p:xfrm>
          <a:off x="2809546" y="1486402"/>
          <a:ext cx="5201308" cy="174370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00327"/>
                <a:gridCol w="1300327"/>
                <a:gridCol w="1300327"/>
                <a:gridCol w="1300327"/>
              </a:tblGrid>
              <a:tr h="5245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# of Processors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Single Core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Dual Core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Quad Core</a:t>
                      </a:r>
                      <a:endParaRPr lang="en-US" sz="1400" dirty="0"/>
                    </a:p>
                  </a:txBody>
                  <a:tcPr/>
                </a:tc>
              </a:tr>
              <a:tr h="2997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2997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</a:tr>
              <a:tr h="2997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</a:tr>
              <a:tr h="2997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27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247900" y="163513"/>
            <a:ext cx="6553200" cy="1143000"/>
          </a:xfrm>
          <a:noFill/>
          <a:ln/>
        </p:spPr>
        <p:txBody>
          <a:bodyPr>
            <a:noAutofit/>
          </a:bodyPr>
          <a:lstStyle/>
          <a:p>
            <a:r>
              <a:rPr lang="en-US" sz="4000" dirty="0" smtClean="0"/>
              <a:t>Configuring Virtual CPUs</a:t>
            </a:r>
            <a:endParaRPr lang="en-US" sz="40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3930592"/>
            <a:ext cx="6324600" cy="2348857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Only the amount of vCPUs can be adjusted</a:t>
            </a:r>
          </a:p>
          <a:p>
            <a:r>
              <a:rPr lang="en-US" dirty="0" smtClean="0"/>
              <a:t>Additional vCPUs can be hot-added with some operating systems (Linux, Server 2008 R2)</a:t>
            </a:r>
          </a:p>
          <a:p>
            <a:r>
              <a:rPr lang="en-US" dirty="0" smtClean="0"/>
              <a:t>Different </a:t>
            </a:r>
            <a:r>
              <a:rPr lang="en-US" dirty="0" smtClean="0"/>
              <a:t>platforms </a:t>
            </a:r>
            <a:r>
              <a:rPr lang="en-US" dirty="0" smtClean="0"/>
              <a:t>support different </a:t>
            </a:r>
            <a:r>
              <a:rPr lang="en-US" dirty="0" smtClean="0"/>
              <a:t>numbers of </a:t>
            </a:r>
            <a:r>
              <a:rPr lang="en-US" dirty="0" smtClean="0"/>
              <a:t>vCPUs in a VM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6</a:t>
            </a:fld>
            <a:endParaRPr lang="en-US" sz="1400" dirty="0">
              <a:latin typeface="Time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12" y="1377892"/>
            <a:ext cx="65817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3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sz="3600" dirty="0" smtClean="0"/>
              <a:t>vCPUs and pCPUs</a:t>
            </a:r>
            <a:endParaRPr lang="en-US" sz="36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>
            <a:normAutofit fontScale="70000" lnSpcReduction="20000"/>
          </a:bodyPr>
          <a:lstStyle/>
          <a:p>
            <a:r>
              <a:rPr lang="en-US" sz="4000" dirty="0" smtClean="0"/>
              <a:t>When sizing a virtualization host, since a single pCPU is not 100% busy (the reason for consolidation</a:t>
            </a:r>
            <a:r>
              <a:rPr lang="en-US" sz="4000" dirty="0" smtClean="0"/>
              <a:t>), </a:t>
            </a:r>
            <a:r>
              <a:rPr lang="en-US" sz="4000" dirty="0" smtClean="0"/>
              <a:t>one </a:t>
            </a:r>
            <a:r>
              <a:rPr lang="en-US" sz="4000" dirty="0"/>
              <a:t>p</a:t>
            </a:r>
            <a:r>
              <a:rPr lang="en-US" sz="4000" dirty="0" smtClean="0"/>
              <a:t>CPU can service multiple vCPUs</a:t>
            </a:r>
          </a:p>
          <a:p>
            <a:pPr lvl="1"/>
            <a:r>
              <a:rPr lang="en-US" sz="3600" dirty="0" smtClean="0"/>
              <a:t>Follow vendor recommendations but understand the workloads</a:t>
            </a:r>
          </a:p>
          <a:p>
            <a:r>
              <a:rPr lang="en-US" sz="4000" dirty="0"/>
              <a:t>In a </a:t>
            </a:r>
            <a:r>
              <a:rPr lang="en-US" sz="4000" dirty="0" smtClean="0"/>
              <a:t>four-processor quad-core </a:t>
            </a:r>
            <a:r>
              <a:rPr lang="en-US" sz="4000" dirty="0"/>
              <a:t>system, at 1:1, 16 vCPUs can be </a:t>
            </a:r>
            <a:r>
              <a:rPr lang="en-US" sz="4000" dirty="0" smtClean="0"/>
              <a:t>configured</a:t>
            </a:r>
          </a:p>
          <a:p>
            <a:pPr marL="342900" lvl="1" indent="-342900">
              <a:buFont typeface="Arial"/>
              <a:buChar char="•"/>
            </a:pPr>
            <a:r>
              <a:rPr lang="en-US" sz="3600" dirty="0"/>
              <a:t>The same system, at 5:</a:t>
            </a:r>
            <a:r>
              <a:rPr lang="en-US" sz="3600" dirty="0" smtClean="0"/>
              <a:t>1, 80 vCPUs, 10:1 would be 160 vCPUs</a:t>
            </a:r>
            <a:endParaRPr lang="en-US" sz="4000" dirty="0"/>
          </a:p>
          <a:p>
            <a:pPr lvl="1"/>
            <a:endParaRPr lang="en-US" sz="3600" dirty="0" smtClean="0"/>
          </a:p>
          <a:p>
            <a:pPr marL="457200" lvl="1" indent="0">
              <a:buNone/>
            </a:pPr>
            <a:endParaRPr lang="en-US" sz="3600" dirty="0" smtClean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7</a:t>
            </a:fld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570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 dirty="0" smtClean="0"/>
              <a:t>Multiprocessor </a:t>
            </a:r>
            <a:r>
              <a:rPr lang="en-US" sz="3600" dirty="0" smtClean="0"/>
              <a:t>Virtual Machines</a:t>
            </a:r>
            <a:endParaRPr lang="en-US" sz="36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>
            <a:normAutofit/>
          </a:bodyPr>
          <a:lstStyle/>
          <a:p>
            <a:r>
              <a:rPr lang="en-US" sz="1800" dirty="0" smtClean="0"/>
              <a:t>A </a:t>
            </a:r>
            <a:r>
              <a:rPr lang="en-US" sz="1800" dirty="0" smtClean="0"/>
              <a:t>virtual machine </a:t>
            </a:r>
            <a:r>
              <a:rPr lang="en-US" sz="1800" dirty="0" smtClean="0"/>
              <a:t>with multiple vCPUs needs to schedule time on multiple pCPUs</a:t>
            </a:r>
          </a:p>
          <a:p>
            <a:r>
              <a:rPr lang="en-US" sz="1800" dirty="0" smtClean="0"/>
              <a:t>Additional vCPUs might hinder performance depending on many factors including physical resources and CPU contention</a:t>
            </a:r>
          </a:p>
          <a:p>
            <a:r>
              <a:rPr lang="en-US" sz="1800" dirty="0" smtClean="0"/>
              <a:t>Best practice is to configure </a:t>
            </a:r>
            <a:r>
              <a:rPr lang="en-US" sz="1800" dirty="0" smtClean="0"/>
              <a:t>one </a:t>
            </a:r>
            <a:r>
              <a:rPr lang="en-US" sz="1800" dirty="0" smtClean="0"/>
              <a:t>vCPU to a new virtual machine and increase the number if needed, rather than start higher and decrease the amount</a:t>
            </a:r>
          </a:p>
          <a:p>
            <a:r>
              <a:rPr lang="en-US" sz="1800" dirty="0" smtClean="0"/>
              <a:t>It is also possible to create </a:t>
            </a:r>
            <a:r>
              <a:rPr lang="en-US" sz="1800" dirty="0" smtClean="0"/>
              <a:t>multiprocessor</a:t>
            </a:r>
            <a:r>
              <a:rPr lang="en-US" sz="1800" dirty="0" smtClean="0"/>
              <a:t>, </a:t>
            </a:r>
            <a:r>
              <a:rPr lang="en-US" sz="1800" dirty="0" smtClean="0"/>
              <a:t>multicore </a:t>
            </a:r>
            <a:r>
              <a:rPr lang="en-US" sz="1800" dirty="0" smtClean="0"/>
              <a:t>VMs</a:t>
            </a:r>
          </a:p>
          <a:p>
            <a:pPr lvl="1"/>
            <a:r>
              <a:rPr lang="en-US" sz="1800" dirty="0" smtClean="0"/>
              <a:t>Equivalent in performance to multiple single-core vCPUs in capability but sometimes done for licensing reasons</a:t>
            </a:r>
            <a:endParaRPr lang="en-US" sz="1800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8</a:t>
            </a:fld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1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13520"/>
            <a:ext cx="6553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Hyperthreading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417638"/>
            <a:ext cx="6324600" cy="4708525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Hyperthreading </a:t>
            </a:r>
            <a:r>
              <a:rPr lang="en-US" dirty="0" smtClean="0"/>
              <a:t>is an Intel technology that provides better CPU utilization</a:t>
            </a:r>
          </a:p>
          <a:p>
            <a:r>
              <a:rPr lang="en-US" dirty="0" smtClean="0"/>
              <a:t>Can be used with virtual </a:t>
            </a:r>
            <a:r>
              <a:rPr lang="en-US" dirty="0" smtClean="0"/>
              <a:t>machines</a:t>
            </a:r>
            <a:endParaRPr lang="en-US" dirty="0" smtClean="0"/>
          </a:p>
          <a:p>
            <a:r>
              <a:rPr lang="en-US" dirty="0" smtClean="0"/>
              <a:t>Provides up to an additional 30% of performance per CPU, though it appears to double the amount of CPUs</a:t>
            </a:r>
          </a:p>
          <a:p>
            <a:r>
              <a:rPr lang="en-US" dirty="0" smtClean="0"/>
              <a:t>Two prerequisites</a:t>
            </a:r>
          </a:p>
          <a:p>
            <a:pPr lvl="1"/>
            <a:r>
              <a:rPr lang="en-US" dirty="0" smtClean="0"/>
              <a:t>The operating system must support multiple </a:t>
            </a:r>
            <a:r>
              <a:rPr lang="en-US" dirty="0" smtClean="0"/>
              <a:t>processors</a:t>
            </a:r>
            <a:endParaRPr lang="en-US" dirty="0" smtClean="0"/>
          </a:p>
          <a:p>
            <a:pPr lvl="1"/>
            <a:r>
              <a:rPr lang="en-US" dirty="0" smtClean="0"/>
              <a:t>The operating system must support </a:t>
            </a:r>
            <a:r>
              <a:rPr lang="en-US" dirty="0" smtClean="0"/>
              <a:t>hyperthreading</a:t>
            </a:r>
            <a:endParaRPr lang="en-US" dirty="0" smtClean="0"/>
          </a:p>
          <a:p>
            <a:r>
              <a:rPr lang="en-US" dirty="0" smtClean="0"/>
              <a:t>Hypervisors can also use </a:t>
            </a:r>
            <a:r>
              <a:rPr lang="en-US" dirty="0" smtClean="0"/>
              <a:t>hyperthreading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9</a:t>
            </a:fld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1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06 Slides</Template>
  <TotalTime>1599</TotalTime>
  <Words>546</Words>
  <Application>Microsoft Office PowerPoint</Application>
  <PresentationFormat>On-screen Show (4:3)</PresentationFormat>
  <Paragraphs>86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PowerPoint Presentation</vt:lpstr>
      <vt:lpstr>Chapter 7 Objectives</vt:lpstr>
      <vt:lpstr>Virtual CPUs</vt:lpstr>
      <vt:lpstr>Scheduling Time on a CPU</vt:lpstr>
      <vt:lpstr>Cores and Processors</vt:lpstr>
      <vt:lpstr>Configuring Virtual CPUs</vt:lpstr>
      <vt:lpstr>vCPUs and pCPUs</vt:lpstr>
      <vt:lpstr>Multiprocessor Virtual Machines</vt:lpstr>
      <vt:lpstr>Hyperthreading</vt:lpstr>
      <vt:lpstr>Intel and AMD Processors</vt:lpstr>
      <vt:lpstr>Chapter 7 Summary</vt:lpstr>
    </vt:vector>
  </TitlesOfParts>
  <Company>VMware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Portnoy</dc:creator>
  <cp:lastModifiedBy>Kim Wimpsett</cp:lastModifiedBy>
  <cp:revision>21</cp:revision>
  <dcterms:created xsi:type="dcterms:W3CDTF">2012-02-26T22:19:42Z</dcterms:created>
  <dcterms:modified xsi:type="dcterms:W3CDTF">2016-08-30T16:28:48Z</dcterms:modified>
</cp:coreProperties>
</file>