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8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516563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10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Managing Networking for a Virtual Machine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Virtual Network Tuning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Best practices that have been developed over time for physical network infrastructures translate well to virtual environments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I/O control </a:t>
            </a:r>
            <a:r>
              <a:rPr lang="en-US" dirty="0" smtClean="0"/>
              <a:t>can guarantee adequate network bandwidth to individual VMs, groups of VMs, or classes of traffic, during high usage and contention</a:t>
            </a:r>
          </a:p>
          <a:p>
            <a:pPr lvl="1"/>
            <a:r>
              <a:rPr lang="en-US" dirty="0" smtClean="0"/>
              <a:t>Currently only available on VMware ESX</a:t>
            </a:r>
          </a:p>
          <a:p>
            <a:r>
              <a:rPr lang="en-US" dirty="0" smtClean="0"/>
              <a:t>There are tools available from both virtualization vendors and networking vendors that can monitor network traffic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247900" y="76200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10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769746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Virtual machines rely on networking as their only connectivity to the physical world</a:t>
            </a:r>
          </a:p>
          <a:p>
            <a:r>
              <a:rPr lang="en-US" sz="2800" dirty="0" smtClean="0"/>
              <a:t>Virtual networks can be created inside a virtualization host for network and guest isolation</a:t>
            </a:r>
            <a:endParaRPr lang="en-US" sz="2400" dirty="0" smtClean="0"/>
          </a:p>
          <a:p>
            <a:r>
              <a:rPr lang="en-US" sz="2800" dirty="0" smtClean="0"/>
              <a:t>Bandwidth and throughput are crucial factors in providing network resources to virtual machines</a:t>
            </a:r>
          </a:p>
          <a:p>
            <a:pPr lvl="1"/>
            <a:r>
              <a:rPr lang="en-US" sz="2400" dirty="0" smtClean="0"/>
              <a:t>Storage and user traffic may travel across the same pathways</a:t>
            </a:r>
          </a:p>
          <a:p>
            <a:r>
              <a:rPr lang="en-US" sz="2800" dirty="0" smtClean="0"/>
              <a:t>Best practices that were developed on physical networks can also apply to virtual networks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11</a:t>
            </a:fld>
            <a:endParaRPr lang="en-US" sz="140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10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Understand how virtual machines connect to the physical network and to each other</a:t>
            </a:r>
          </a:p>
          <a:p>
            <a:r>
              <a:rPr lang="en-US" dirty="0" smtClean="0"/>
              <a:t>Understand the network configuration options for virtual machines</a:t>
            </a:r>
          </a:p>
          <a:p>
            <a:r>
              <a:rPr lang="en-US" dirty="0" smtClean="0"/>
              <a:t>Understand basic virtual network concepts</a:t>
            </a:r>
          </a:p>
          <a:p>
            <a:r>
              <a:rPr lang="en-US" dirty="0" smtClean="0"/>
              <a:t>Examine network tuning practices for virtual machines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Connectivity </a:t>
            </a:r>
            <a:r>
              <a:rPr lang="en-US" dirty="0" smtClean="0"/>
              <a:t>Is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 machines are isolated from physical resources without being connected via a network connection</a:t>
            </a:r>
          </a:p>
          <a:p>
            <a:r>
              <a:rPr lang="en-US" dirty="0" smtClean="0"/>
              <a:t>Best practices that have been developed over time for physical network infrastructures translate well to virtual environments</a:t>
            </a:r>
          </a:p>
          <a:p>
            <a:r>
              <a:rPr lang="en-US" dirty="0" smtClean="0"/>
              <a:t>Consolidation places many VMs on a single host that must provide enough network bandwidth for all of the guests</a:t>
            </a:r>
          </a:p>
          <a:p>
            <a:r>
              <a:rPr lang="en-US" dirty="0" smtClean="0"/>
              <a:t>The hypervisor manages the network traffic from the virtual machines to the physical network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01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33" y="1226514"/>
            <a:ext cx="3738733" cy="3270382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From Virtual to Physical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16896"/>
            <a:ext cx="6324600" cy="2118934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guest operating system behaves as it does in a physical </a:t>
            </a:r>
            <a:r>
              <a:rPr lang="en-US" dirty="0" smtClean="0"/>
              <a:t>server, </a:t>
            </a:r>
            <a:r>
              <a:rPr lang="en-US" dirty="0" smtClean="0"/>
              <a:t>connecting to a </a:t>
            </a:r>
            <a:r>
              <a:rPr lang="en-US" dirty="0" smtClean="0"/>
              <a:t>network interface card </a:t>
            </a:r>
            <a:r>
              <a:rPr lang="en-US" dirty="0" smtClean="0"/>
              <a:t>(NIC) through a driver</a:t>
            </a:r>
          </a:p>
          <a:p>
            <a:r>
              <a:rPr lang="en-US" dirty="0" smtClean="0"/>
              <a:t>The hypervisor provides an emulator that appears as a NIC to the guest operating system</a:t>
            </a:r>
          </a:p>
          <a:p>
            <a:r>
              <a:rPr lang="en-US" dirty="0" smtClean="0"/>
              <a:t>The hypervisor has its own driver that connects to the physical NIC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4854" y="3175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Networks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3454" y="4016905"/>
            <a:ext cx="6324600" cy="244739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Hypervisors can manage virtual internal networks with virtual switches</a:t>
            </a:r>
          </a:p>
          <a:p>
            <a:r>
              <a:rPr lang="en-US" dirty="0" smtClean="0"/>
              <a:t>Virtual machines connect to virtual switches that are tied to physical NICs</a:t>
            </a:r>
          </a:p>
          <a:p>
            <a:r>
              <a:rPr lang="en-US" dirty="0" smtClean="0"/>
              <a:t>Physical practices like network isolation can be extended into the virtual network</a:t>
            </a:r>
          </a:p>
          <a:p>
            <a:r>
              <a:rPr lang="en-US" dirty="0" smtClean="0"/>
              <a:t>Shown is the VMware model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 descr="f1003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94" y="1146175"/>
            <a:ext cx="3465919" cy="28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Virtual Networks (II)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521822"/>
            <a:ext cx="6324600" cy="1735729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 functionality but different architecture in the Xen model</a:t>
            </a:r>
          </a:p>
          <a:p>
            <a:pPr lvl="1"/>
            <a:r>
              <a:rPr lang="en-US" dirty="0" smtClean="0"/>
              <a:t>Microsoft Hyper-V is similar</a:t>
            </a:r>
          </a:p>
          <a:p>
            <a:r>
              <a:rPr lang="en-US" dirty="0" smtClean="0"/>
              <a:t>Virtual switches are handled by Dom0 instead of the hypervisor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04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48" y="1238039"/>
            <a:ext cx="3816045" cy="32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78263" y="3175"/>
            <a:ext cx="6553200" cy="987055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Storage Traffic on the Network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861238"/>
            <a:ext cx="6324600" cy="1637191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Network-attached </a:t>
            </a:r>
            <a:r>
              <a:rPr lang="en-US" dirty="0" smtClean="0"/>
              <a:t>storage uses virtual switches and physical NICs</a:t>
            </a:r>
          </a:p>
          <a:p>
            <a:r>
              <a:rPr lang="en-US" dirty="0" smtClean="0"/>
              <a:t>Storage </a:t>
            </a:r>
            <a:r>
              <a:rPr lang="en-US" dirty="0" smtClean="0"/>
              <a:t>I/O </a:t>
            </a:r>
            <a:r>
              <a:rPr lang="en-US" dirty="0" smtClean="0"/>
              <a:t>can and should be isolated from user traffic with separate virtual and physical network paths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05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08" y="1093815"/>
            <a:ext cx="4263710" cy="36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15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00" y="1047536"/>
            <a:ext cx="4134601" cy="3494405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884023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Bridged Network Connection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88978"/>
            <a:ext cx="6324600" cy="1845216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Each virtual machine has a unique IP address that is recognized and reachable from outside the host</a:t>
            </a:r>
          </a:p>
          <a:p>
            <a:r>
              <a:rPr lang="en-US" dirty="0" smtClean="0"/>
              <a:t>The hypervisor manages the traffic through the virtual switches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853041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Network Address Translation 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499927"/>
            <a:ext cx="6324600" cy="1845216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virtual machine has a unique IP address but is not reachable from outside the host</a:t>
            </a:r>
          </a:p>
          <a:p>
            <a:r>
              <a:rPr lang="en-US" dirty="0" smtClean="0"/>
              <a:t>The host translates the address for use on the outside network and routes responses to the correct VM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  <p:pic>
        <p:nvPicPr>
          <p:cNvPr id="2" name="Picture 1" descr="f1018_dem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07" y="1127679"/>
            <a:ext cx="4046698" cy="33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09 Slides</Template>
  <TotalTime>95</TotalTime>
  <Words>478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Chapter 10 Objectives</vt:lpstr>
      <vt:lpstr>Connectivity Is Key</vt:lpstr>
      <vt:lpstr>From Virtual to Physical</vt:lpstr>
      <vt:lpstr>Virtual Networks</vt:lpstr>
      <vt:lpstr>Virtual Networks (II)</vt:lpstr>
      <vt:lpstr>Storage Traffic on the Network</vt:lpstr>
      <vt:lpstr>Bridged Network Connection</vt:lpstr>
      <vt:lpstr>Network Address Translation </vt:lpstr>
      <vt:lpstr>Virtual Network Tuning</vt:lpstr>
      <vt:lpstr>Chapter 10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20</cp:revision>
  <dcterms:created xsi:type="dcterms:W3CDTF">2012-02-26T22:19:42Z</dcterms:created>
  <dcterms:modified xsi:type="dcterms:W3CDTF">2016-08-30T16:51:22Z</dcterms:modified>
</cp:coreProperties>
</file>