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10/13/2023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Virtualization</a:t>
            </a:r>
            <a:endParaRPr lang="en-GB" dirty="0"/>
          </a:p>
        </p:txBody>
      </p:sp>
      <p:sp>
        <p:nvSpPr>
          <p:cNvPr id="3" name="Subtitle 2"/>
          <p:cNvSpPr>
            <a:spLocks noGrp="1"/>
          </p:cNvSpPr>
          <p:nvPr>
            <p:ph type="subTitle" idx="1"/>
          </p:nvPr>
        </p:nvSpPr>
        <p:spPr/>
        <p:txBody>
          <a:bodyPr/>
          <a:lstStyle/>
          <a:p>
            <a:r>
              <a:rPr lang="en-US" dirty="0" smtClean="0"/>
              <a:t>Prepared by: Fahad Burhan Ahmad</a:t>
            </a:r>
            <a:endParaRPr lang="en-GB" dirty="0"/>
          </a:p>
        </p:txBody>
      </p:sp>
    </p:spTree>
    <p:extLst>
      <p:ext uri="{BB962C8B-B14F-4D97-AF65-F5344CB8AC3E}">
        <p14:creationId xmlns:p14="http://schemas.microsoft.com/office/powerpoint/2010/main" val="2014228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Type-2 Hypervisor</a:t>
            </a:r>
            <a:endParaRPr lang="en-GB" dirty="0"/>
          </a:p>
        </p:txBody>
      </p:sp>
      <p:pic>
        <p:nvPicPr>
          <p:cNvPr id="4" name="Content Placeholder 3"/>
          <p:cNvPicPr>
            <a:picLocks noGrp="1" noChangeAspect="1"/>
          </p:cNvPicPr>
          <p:nvPr>
            <p:ph idx="1"/>
          </p:nvPr>
        </p:nvPicPr>
        <p:blipFill>
          <a:blip r:embed="rId2"/>
          <a:stretch>
            <a:fillRect/>
          </a:stretch>
        </p:blipFill>
        <p:spPr>
          <a:xfrm>
            <a:off x="2592924" y="1905000"/>
            <a:ext cx="9599076" cy="4953000"/>
          </a:xfrm>
          <a:prstGeom prst="rect">
            <a:avLst/>
          </a:prstGeom>
        </p:spPr>
      </p:pic>
    </p:spTree>
    <p:extLst>
      <p:ext uri="{BB962C8B-B14F-4D97-AF65-F5344CB8AC3E}">
        <p14:creationId xmlns:p14="http://schemas.microsoft.com/office/powerpoint/2010/main" val="2886745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Virtualization</a:t>
            </a:r>
            <a:endParaRPr lang="en-GB" dirty="0"/>
          </a:p>
        </p:txBody>
      </p:sp>
      <p:pic>
        <p:nvPicPr>
          <p:cNvPr id="4" name="Content Placeholder 3"/>
          <p:cNvPicPr>
            <a:picLocks noGrp="1" noChangeAspect="1"/>
          </p:cNvPicPr>
          <p:nvPr>
            <p:ph idx="1"/>
          </p:nvPr>
        </p:nvPicPr>
        <p:blipFill>
          <a:blip r:embed="rId2"/>
          <a:stretch>
            <a:fillRect/>
          </a:stretch>
        </p:blipFill>
        <p:spPr>
          <a:xfrm>
            <a:off x="2592924" y="1632857"/>
            <a:ext cx="9599075" cy="5225143"/>
          </a:xfrm>
          <a:prstGeom prst="rect">
            <a:avLst/>
          </a:prstGeom>
        </p:spPr>
      </p:pic>
    </p:spTree>
    <p:extLst>
      <p:ext uri="{BB962C8B-B14F-4D97-AF65-F5344CB8AC3E}">
        <p14:creationId xmlns:p14="http://schemas.microsoft.com/office/powerpoint/2010/main" val="511549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Para Virtualization</a:t>
            </a:r>
            <a:endParaRPr lang="en-GB" b="1" dirty="0"/>
          </a:p>
        </p:txBody>
      </p:sp>
      <p:pic>
        <p:nvPicPr>
          <p:cNvPr id="4" name="Content Placeholder 3"/>
          <p:cNvPicPr>
            <a:picLocks noGrp="1" noChangeAspect="1"/>
          </p:cNvPicPr>
          <p:nvPr>
            <p:ph idx="1"/>
          </p:nvPr>
        </p:nvPicPr>
        <p:blipFill>
          <a:blip r:embed="rId2"/>
          <a:stretch>
            <a:fillRect/>
          </a:stretch>
        </p:blipFill>
        <p:spPr>
          <a:xfrm>
            <a:off x="2592925" y="1463040"/>
            <a:ext cx="9599075" cy="5394960"/>
          </a:xfrm>
          <a:prstGeom prst="rect">
            <a:avLst/>
          </a:prstGeom>
        </p:spPr>
      </p:pic>
    </p:spTree>
    <p:extLst>
      <p:ext uri="{BB962C8B-B14F-4D97-AF65-F5344CB8AC3E}">
        <p14:creationId xmlns:p14="http://schemas.microsoft.com/office/powerpoint/2010/main" val="3667823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Virtualization Benefits</a:t>
            </a:r>
            <a:endParaRPr lang="en-GB" b="1" dirty="0"/>
          </a:p>
        </p:txBody>
      </p:sp>
      <p:pic>
        <p:nvPicPr>
          <p:cNvPr id="4" name="Content Placeholder 3"/>
          <p:cNvPicPr>
            <a:picLocks noGrp="1" noChangeAspect="1"/>
          </p:cNvPicPr>
          <p:nvPr>
            <p:ph idx="1"/>
          </p:nvPr>
        </p:nvPicPr>
        <p:blipFill>
          <a:blip r:embed="rId2"/>
          <a:stretch>
            <a:fillRect/>
          </a:stretch>
        </p:blipFill>
        <p:spPr>
          <a:xfrm>
            <a:off x="2592925" y="1306286"/>
            <a:ext cx="9599075" cy="5551714"/>
          </a:xfrm>
          <a:prstGeom prst="rect">
            <a:avLst/>
          </a:prstGeom>
        </p:spPr>
      </p:pic>
    </p:spTree>
    <p:extLst>
      <p:ext uri="{BB962C8B-B14F-4D97-AF65-F5344CB8AC3E}">
        <p14:creationId xmlns:p14="http://schemas.microsoft.com/office/powerpoint/2010/main" val="1209387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5 Virtualization Vendors Platform </a:t>
            </a:r>
            <a:endParaRPr lang="en-GB" dirty="0"/>
          </a:p>
        </p:txBody>
      </p:sp>
      <p:pic>
        <p:nvPicPr>
          <p:cNvPr id="1026" name="Picture 2" descr="Virtualization Platforms | Top 5 Virtualization Platforms in Detai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2064" y="2448922"/>
            <a:ext cx="7067550"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82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 visit the below link</a:t>
            </a:r>
            <a:endParaRPr lang="en-GB" dirty="0"/>
          </a:p>
        </p:txBody>
      </p:sp>
      <p:sp>
        <p:nvSpPr>
          <p:cNvPr id="3" name="Content Placeholder 2"/>
          <p:cNvSpPr>
            <a:spLocks noGrp="1"/>
          </p:cNvSpPr>
          <p:nvPr>
            <p:ph idx="1"/>
          </p:nvPr>
        </p:nvSpPr>
        <p:spPr/>
        <p:txBody>
          <a:bodyPr/>
          <a:lstStyle/>
          <a:p>
            <a:r>
              <a:rPr lang="en-GB" dirty="0"/>
              <a:t>https://www.vmware.com/content/dam/digitalmarketing/vmware/en/pdf/techpaper/VMware_paravirtualization.pdf</a:t>
            </a:r>
          </a:p>
        </p:txBody>
      </p:sp>
    </p:spTree>
    <p:extLst>
      <p:ext uri="{BB962C8B-B14F-4D97-AF65-F5344CB8AC3E}">
        <p14:creationId xmlns:p14="http://schemas.microsoft.com/office/powerpoint/2010/main" val="1330521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stretch>
            <a:fillRect/>
          </a:stretch>
        </p:blipFill>
        <p:spPr>
          <a:xfrm>
            <a:off x="1615104" y="0"/>
            <a:ext cx="10576896" cy="6858000"/>
          </a:xfrm>
          <a:prstGeom prst="rect">
            <a:avLst/>
          </a:prstGeom>
        </p:spPr>
      </p:pic>
    </p:spTree>
    <p:extLst>
      <p:ext uri="{BB962C8B-B14F-4D97-AF65-F5344CB8AC3E}">
        <p14:creationId xmlns:p14="http://schemas.microsoft.com/office/powerpoint/2010/main" val="3712615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2158312"/>
          </a:xfrm>
        </p:spPr>
        <p:txBody>
          <a:bodyPr>
            <a:noAutofit/>
          </a:bodyPr>
          <a:lstStyle/>
          <a:p>
            <a:pPr algn="just"/>
            <a:r>
              <a:rPr lang="en-US" sz="2400" dirty="0"/>
              <a:t>Resource pooling is the one of the essential attributes of Cloud Computing technology which separates cloud computing approach from the traditional IT approach. Resource pooling along with virtualization and sharing of resources, leads to dynamic behavior of the cloud.</a:t>
            </a:r>
            <a:endParaRPr lang="en-GB" sz="2400" dirty="0"/>
          </a:p>
        </p:txBody>
      </p:sp>
      <p:pic>
        <p:nvPicPr>
          <p:cNvPr id="4" name="Content Placeholder 3"/>
          <p:cNvPicPr>
            <a:picLocks noGrp="1" noChangeAspect="1"/>
          </p:cNvPicPr>
          <p:nvPr>
            <p:ph idx="1"/>
          </p:nvPr>
        </p:nvPicPr>
        <p:blipFill>
          <a:blip r:embed="rId2"/>
          <a:stretch>
            <a:fillRect/>
          </a:stretch>
        </p:blipFill>
        <p:spPr>
          <a:xfrm>
            <a:off x="2592924" y="2782422"/>
            <a:ext cx="9599075" cy="4069613"/>
          </a:xfrm>
          <a:prstGeom prst="rect">
            <a:avLst/>
          </a:prstGeom>
        </p:spPr>
      </p:pic>
    </p:spTree>
    <p:extLst>
      <p:ext uri="{BB962C8B-B14F-4D97-AF65-F5344CB8AC3E}">
        <p14:creationId xmlns:p14="http://schemas.microsoft.com/office/powerpoint/2010/main" val="3955176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 Virtualization means</a:t>
            </a:r>
            <a:endParaRPr lang="en-GB" b="1" dirty="0"/>
          </a:p>
        </p:txBody>
      </p:sp>
      <p:sp>
        <p:nvSpPr>
          <p:cNvPr id="3" name="Content Placeholder 2"/>
          <p:cNvSpPr>
            <a:spLocks noGrp="1"/>
          </p:cNvSpPr>
          <p:nvPr>
            <p:ph idx="1"/>
          </p:nvPr>
        </p:nvSpPr>
        <p:spPr>
          <a:xfrm>
            <a:off x="2589212" y="1545772"/>
            <a:ext cx="8915400" cy="3777622"/>
          </a:xfrm>
        </p:spPr>
        <p:txBody>
          <a:bodyPr>
            <a:normAutofit/>
          </a:bodyPr>
          <a:lstStyle/>
          <a:p>
            <a:pPr algn="just"/>
            <a:r>
              <a:rPr lang="en-US" sz="2400" dirty="0" smtClean="0"/>
              <a:t>Virtualization means separation of physical resources form the end users. When an user ask for the request then portion of the </a:t>
            </a:r>
            <a:r>
              <a:rPr lang="en-US" sz="2400" dirty="0" smtClean="0">
                <a:solidFill>
                  <a:srgbClr val="FF0000"/>
                </a:solidFill>
              </a:rPr>
              <a:t>hard disk </a:t>
            </a:r>
            <a:r>
              <a:rPr lang="en-US" sz="2400" dirty="0" smtClean="0"/>
              <a:t>or portion of the </a:t>
            </a:r>
            <a:r>
              <a:rPr lang="en-US" sz="2400" dirty="0" smtClean="0">
                <a:solidFill>
                  <a:srgbClr val="FF0000"/>
                </a:solidFill>
              </a:rPr>
              <a:t>server </a:t>
            </a:r>
            <a:r>
              <a:rPr lang="en-US" sz="2400" dirty="0" smtClean="0"/>
              <a:t>are given to him.</a:t>
            </a:r>
          </a:p>
          <a:p>
            <a:pPr algn="just"/>
            <a:r>
              <a:rPr lang="en-US" sz="2400" dirty="0" smtClean="0"/>
              <a:t>This kind of creation of non giving you the actual physical server but giving you the portion of server is called virtualization.</a:t>
            </a:r>
            <a:endParaRPr lang="en-GB" sz="2400" dirty="0"/>
          </a:p>
        </p:txBody>
      </p:sp>
      <p:pic>
        <p:nvPicPr>
          <p:cNvPr id="4" name="Picture 3"/>
          <p:cNvPicPr>
            <a:picLocks noChangeAspect="1"/>
          </p:cNvPicPr>
          <p:nvPr/>
        </p:nvPicPr>
        <p:blipFill>
          <a:blip r:embed="rId2"/>
          <a:stretch>
            <a:fillRect/>
          </a:stretch>
        </p:blipFill>
        <p:spPr>
          <a:xfrm>
            <a:off x="3579223" y="4429675"/>
            <a:ext cx="5943599" cy="2428325"/>
          </a:xfrm>
          <a:prstGeom prst="rect">
            <a:avLst/>
          </a:prstGeom>
        </p:spPr>
      </p:pic>
    </p:spTree>
    <p:extLst>
      <p:ext uri="{BB962C8B-B14F-4D97-AF65-F5344CB8AC3E}">
        <p14:creationId xmlns:p14="http://schemas.microsoft.com/office/powerpoint/2010/main" val="2239053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29" y="323664"/>
            <a:ext cx="8911687" cy="1280890"/>
          </a:xfrm>
        </p:spPr>
        <p:txBody>
          <a:bodyPr/>
          <a:lstStyle/>
          <a:p>
            <a:r>
              <a:rPr lang="en-US" dirty="0" smtClean="0"/>
              <a:t>Virtualization Applied</a:t>
            </a:r>
            <a:endParaRPr lang="en-GB" dirty="0"/>
          </a:p>
        </p:txBody>
      </p:sp>
      <p:pic>
        <p:nvPicPr>
          <p:cNvPr id="7" name="Content Placeholder 6"/>
          <p:cNvPicPr>
            <a:picLocks noGrp="1" noChangeAspect="1"/>
          </p:cNvPicPr>
          <p:nvPr>
            <p:ph idx="1"/>
          </p:nvPr>
        </p:nvPicPr>
        <p:blipFill>
          <a:blip r:embed="rId2"/>
          <a:stretch>
            <a:fillRect/>
          </a:stretch>
        </p:blipFill>
        <p:spPr>
          <a:xfrm>
            <a:off x="1959429" y="1319349"/>
            <a:ext cx="10227451" cy="5538651"/>
          </a:xfrm>
          <a:prstGeom prst="rect">
            <a:avLst/>
          </a:prstGeom>
        </p:spPr>
      </p:pic>
    </p:spTree>
    <p:extLst>
      <p:ext uri="{BB962C8B-B14F-4D97-AF65-F5344CB8AC3E}">
        <p14:creationId xmlns:p14="http://schemas.microsoft.com/office/powerpoint/2010/main" val="253973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Virtualization Forms</a:t>
            </a:r>
            <a:endParaRPr lang="en-GB" b="1" dirty="0"/>
          </a:p>
        </p:txBody>
      </p:sp>
      <p:pic>
        <p:nvPicPr>
          <p:cNvPr id="4" name="Content Placeholder 3"/>
          <p:cNvPicPr>
            <a:picLocks noGrp="1" noChangeAspect="1"/>
          </p:cNvPicPr>
          <p:nvPr>
            <p:ph idx="1"/>
          </p:nvPr>
        </p:nvPicPr>
        <p:blipFill>
          <a:blip r:embed="rId2"/>
          <a:stretch>
            <a:fillRect/>
          </a:stretch>
        </p:blipFill>
        <p:spPr>
          <a:xfrm>
            <a:off x="2592925" y="1904999"/>
            <a:ext cx="9567060" cy="4953001"/>
          </a:xfrm>
          <a:prstGeom prst="rect">
            <a:avLst/>
          </a:prstGeom>
        </p:spPr>
      </p:pic>
    </p:spTree>
    <p:extLst>
      <p:ext uri="{BB962C8B-B14F-4D97-AF65-F5344CB8AC3E}">
        <p14:creationId xmlns:p14="http://schemas.microsoft.com/office/powerpoint/2010/main" val="1378016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Hypervisor</a:t>
            </a:r>
            <a:endParaRPr lang="en-GB" b="1" dirty="0"/>
          </a:p>
        </p:txBody>
      </p:sp>
      <p:pic>
        <p:nvPicPr>
          <p:cNvPr id="4" name="Content Placeholder 3"/>
          <p:cNvPicPr>
            <a:picLocks noGrp="1" noChangeAspect="1"/>
          </p:cNvPicPr>
          <p:nvPr>
            <p:ph idx="1"/>
          </p:nvPr>
        </p:nvPicPr>
        <p:blipFill>
          <a:blip r:embed="rId2"/>
          <a:stretch>
            <a:fillRect/>
          </a:stretch>
        </p:blipFill>
        <p:spPr>
          <a:xfrm>
            <a:off x="2592925" y="1905000"/>
            <a:ext cx="9599075" cy="4953000"/>
          </a:xfrm>
          <a:prstGeom prst="rect">
            <a:avLst/>
          </a:prstGeom>
        </p:spPr>
      </p:pic>
    </p:spTree>
    <p:extLst>
      <p:ext uri="{BB962C8B-B14F-4D97-AF65-F5344CB8AC3E}">
        <p14:creationId xmlns:p14="http://schemas.microsoft.com/office/powerpoint/2010/main" val="32844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Hypervisors</a:t>
            </a:r>
            <a:endParaRPr lang="en-GB" b="1" dirty="0"/>
          </a:p>
        </p:txBody>
      </p:sp>
      <p:sp>
        <p:nvSpPr>
          <p:cNvPr id="3" name="Content Placeholder 2"/>
          <p:cNvSpPr>
            <a:spLocks noGrp="1"/>
          </p:cNvSpPr>
          <p:nvPr>
            <p:ph idx="1"/>
          </p:nvPr>
        </p:nvSpPr>
        <p:spPr/>
        <p:txBody>
          <a:bodyPr/>
          <a:lstStyle/>
          <a:p>
            <a:r>
              <a:rPr lang="en-US" b="1" dirty="0" smtClean="0"/>
              <a:t>There are two type of hypervisors</a:t>
            </a:r>
          </a:p>
          <a:p>
            <a:endParaRPr lang="en-US" b="1" dirty="0" smtClean="0"/>
          </a:p>
          <a:p>
            <a:pPr lvl="1"/>
            <a:r>
              <a:rPr lang="en-US" b="1" dirty="0" smtClean="0"/>
              <a:t>Type-1 (Bare Metal) Support Server based virtualization</a:t>
            </a:r>
          </a:p>
          <a:p>
            <a:pPr lvl="1"/>
            <a:endParaRPr lang="en-US" b="1" dirty="0" smtClean="0"/>
          </a:p>
          <a:p>
            <a:pPr lvl="1"/>
            <a:r>
              <a:rPr lang="en-US" b="1" dirty="0" smtClean="0"/>
              <a:t>Type- 2 (For Personal Computer)</a:t>
            </a:r>
          </a:p>
          <a:p>
            <a:pPr lvl="1"/>
            <a:endParaRPr lang="en-GB" b="1" dirty="0"/>
          </a:p>
        </p:txBody>
      </p:sp>
    </p:spTree>
    <p:extLst>
      <p:ext uri="{BB962C8B-B14F-4D97-AF65-F5344CB8AC3E}">
        <p14:creationId xmlns:p14="http://schemas.microsoft.com/office/powerpoint/2010/main" val="2103918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Type-1 Hypervisor (Bare-Metal)</a:t>
            </a:r>
            <a:endParaRPr lang="en-GB" b="1" dirty="0"/>
          </a:p>
        </p:txBody>
      </p:sp>
      <p:pic>
        <p:nvPicPr>
          <p:cNvPr id="4" name="Content Placeholder 3"/>
          <p:cNvPicPr>
            <a:picLocks noGrp="1" noChangeAspect="1"/>
          </p:cNvPicPr>
          <p:nvPr>
            <p:ph idx="1"/>
          </p:nvPr>
        </p:nvPicPr>
        <p:blipFill>
          <a:blip r:embed="rId2"/>
          <a:stretch>
            <a:fillRect/>
          </a:stretch>
        </p:blipFill>
        <p:spPr>
          <a:xfrm>
            <a:off x="2592925" y="1554480"/>
            <a:ext cx="9599075" cy="5303520"/>
          </a:xfrm>
          <a:prstGeom prst="rect">
            <a:avLst/>
          </a:prstGeom>
        </p:spPr>
      </p:pic>
    </p:spTree>
    <p:extLst>
      <p:ext uri="{BB962C8B-B14F-4D97-AF65-F5344CB8AC3E}">
        <p14:creationId xmlns:p14="http://schemas.microsoft.com/office/powerpoint/2010/main" val="40374804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209</TotalTime>
  <Words>129</Words>
  <Application>Microsoft Office PowerPoint</Application>
  <PresentationFormat>Widescreen</PresentationFormat>
  <Paragraphs>23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Virtualization</vt:lpstr>
      <vt:lpstr>PowerPoint Presentation</vt:lpstr>
      <vt:lpstr>Resource pooling is the one of the essential attributes of Cloud Computing technology which separates cloud computing approach from the traditional IT approach. Resource pooling along with virtualization and sharing of resources, leads to dynamic behavior of the cloud.</vt:lpstr>
      <vt:lpstr>So Virtualization means</vt:lpstr>
      <vt:lpstr>Virtualization Applied</vt:lpstr>
      <vt:lpstr>Virtualization Forms</vt:lpstr>
      <vt:lpstr>Hypervisor</vt:lpstr>
      <vt:lpstr>Types of Hypervisors</vt:lpstr>
      <vt:lpstr>Type-1 Hypervisor (Bare-Metal)</vt:lpstr>
      <vt:lpstr>Type-2 Hypervisor</vt:lpstr>
      <vt:lpstr>Full Virtualization</vt:lpstr>
      <vt:lpstr>Para Virtualization</vt:lpstr>
      <vt:lpstr>Virtualization Benefits</vt:lpstr>
      <vt:lpstr>Top 5 Virtualization Vendors Platform </vt:lpstr>
      <vt:lpstr>For more information visit the below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dc:title>
  <dc:creator>Student</dc:creator>
  <cp:lastModifiedBy>Student</cp:lastModifiedBy>
  <cp:revision>20</cp:revision>
  <dcterms:created xsi:type="dcterms:W3CDTF">2023-10-13T02:53:28Z</dcterms:created>
  <dcterms:modified xsi:type="dcterms:W3CDTF">2023-10-13T06:22:42Z</dcterms:modified>
</cp:coreProperties>
</file>