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Doppio One"/>
      <p:regular r:id="rId12"/>
    </p:embeddedFont>
    <p:embeddedFont>
      <p:font typeface="Encode Sans"/>
      <p:regular r:id="rId13"/>
      <p:bold r:id="rId14"/>
    </p:embeddedFont>
    <p:embeddedFont>
      <p:font typeface="Encode Sans Condensed"/>
      <p:regular r:id="rId15"/>
      <p:bold r:id="rId16"/>
    </p:embeddedFont>
    <p:embeddedFont>
      <p:font typeface="Open Sans" panose="020B0606030504020204" pitchFamily="34" charset="0"/>
      <p:regular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d9c4dda1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d9c4dda1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d9c4dda1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d9c4dda1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d9c4dda1a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d9c4dda1a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d9c4dda1a_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d9c4dda1a_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9c4dda1a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9c4dda1a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l="-2576" r="32948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65750" tIns="91425" rIns="365750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000" b="1" u="sng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  <p:sp>
        <p:nvSpPr>
          <p:cNvPr id="166" name="Google Shape;166;p26"/>
          <p:cNvSpPr txBox="1">
            <a:spLocks noGrp="1"/>
          </p:cNvSpPr>
          <p:nvPr>
            <p:ph type="ctrTitle" idx="4294967295"/>
          </p:nvPr>
        </p:nvSpPr>
        <p:spPr>
          <a:xfrm>
            <a:off x="1473600" y="254750"/>
            <a:ext cx="61968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Konsep Jaringan: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Evolusi Standar &amp; Teknologi WiFi</a:t>
            </a:r>
            <a:endParaRPr b="1"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294967295"/>
          </p:nvPr>
        </p:nvSpPr>
        <p:spPr>
          <a:xfrm>
            <a:off x="3246300" y="1426050"/>
            <a:ext cx="2651400" cy="13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ncode Sans"/>
                <a:ea typeface="Encode Sans"/>
                <a:cs typeface="Encode Sans"/>
                <a:sym typeface="Encode Sans"/>
              </a:rPr>
              <a:t>Sultan Argya Safa Firdaus</a:t>
            </a:r>
            <a:endParaRPr dirty="0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 D4 IT A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3122600022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19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Teknologi Wi-Fi telah menjadi tulang punggung dalam dunia teknologi modern, memberikan konektivitas nirkabel yang vital bagi berbagai perangkat elektronik. Wi-Fi memiliki sejarah evolusi yang mencakup berbagai standar, seperti Wi-Fi a/b/g/n/ac, yang terus berkembang untuk meningkatkan kecepatan, jangkauan, dan kinerja secara keseluruhan. Masing-masing standar ini memiliki karakteristik unik yang memengaruhi penggunaan mereka dalam lingkungan yang berbeda.</a:t>
            </a:r>
            <a:endParaRPr/>
          </a:p>
        </p:txBody>
      </p:sp>
      <p:pic>
        <p:nvPicPr>
          <p:cNvPr id="174" name="Google Shape;174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" r="29"/>
          <a:stretch/>
        </p:blipFill>
        <p:spPr>
          <a:xfrm>
            <a:off x="0" y="-2250"/>
            <a:ext cx="3428999" cy="5148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 (1999)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5,8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54 Mbps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Pengembangan lanjutan dari IEEE 802.11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metode OFDM (Orthogonal Frequency Division Multiplexing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Resisten terhadap interferensi gelombang lain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Peningkatan throughput</a:t>
            </a:r>
            <a:endParaRPr/>
          </a:p>
        </p:txBody>
      </p:sp>
      <p:pic>
        <p:nvPicPr>
          <p:cNvPr id="182" name="Google Shape;182;p28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183" name="Google Shape;183;p2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802.11B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2,45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5,9 Mbps pada protokol TCP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7,1 Mbps pada protokol UDP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Pengembangan lanjutan dari IEEE 802.11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Dikenal juga sebagai IEEE 802.11 HR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metode transmisi DSSS</a:t>
            </a:r>
            <a:endParaRPr/>
          </a:p>
        </p:txBody>
      </p:sp>
      <p:pic>
        <p:nvPicPr>
          <p:cNvPr id="191" name="Google Shape;191;p29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192" name="Google Shape;192;p29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802.11G (2003)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54 Mbps</a:t>
            </a:r>
            <a:endParaRPr/>
          </a:p>
        </p:txBody>
      </p:sp>
      <p:pic>
        <p:nvPicPr>
          <p:cNvPr id="199" name="Google Shape;199;p30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00" name="Google Shape;200;p30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01" name="Google Shape;201;p30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modulasi sinyal OFDM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802.11N (2009)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 GHz atau 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600 Mbps</a:t>
            </a:r>
            <a:endParaRPr/>
          </a:p>
        </p:txBody>
      </p:sp>
      <p:pic>
        <p:nvPicPr>
          <p:cNvPr id="208" name="Google Shape;208;p31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09" name="Google Shape;209;p31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10" name="Google Shape;210;p31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Dukungan MIMO (Multiple Input Multiple Output)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Penggunaan antena ganda untuk penambahan rate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802.11AC (2013)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1300 Mbps</a:t>
            </a:r>
            <a:endParaRPr/>
          </a:p>
        </p:txBody>
      </p:sp>
      <p:pic>
        <p:nvPicPr>
          <p:cNvPr id="217" name="Google Shape;217;p32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18" name="Google Shape;218;p32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19" name="Google Shape;219;p32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Penambahan MIMO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modulasi 256-QAM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Modifikasi MAC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802.11AX (2021)</a:t>
            </a:r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subTitle" idx="1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 GHz atau 5 GHz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10 Gbps</a:t>
            </a:r>
            <a:endParaRPr/>
          </a:p>
        </p:txBody>
      </p:sp>
      <p:pic>
        <p:nvPicPr>
          <p:cNvPr id="226" name="Google Shape;226;p33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23910" b="21673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7" name="Google Shape;227;p33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14641" b="32897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28" name="Google Shape;228;p33"/>
          <p:cNvSpPr txBox="1">
            <a:spLocks noGrp="1"/>
          </p:cNvSpPr>
          <p:nvPr>
            <p:ph type="subTitle" idx="2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Juga dikenal sebagai </a:t>
            </a:r>
            <a:r>
              <a:rPr lang="en" i="1"/>
              <a:t>High-Efficiency WiFi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Berfokus pada improvement client di lingkungan yang padat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Peningkatan througput-per-area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Penggunaan modulasi OFDMA yang setara dengen teknologi seluler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Doppio One</vt:lpstr>
      <vt:lpstr>PT Sans</vt:lpstr>
      <vt:lpstr>Encode Sans</vt:lpstr>
      <vt:lpstr>Georama</vt:lpstr>
      <vt:lpstr>Nunito Light</vt:lpstr>
      <vt:lpstr>Encode Sans Condensed</vt:lpstr>
      <vt:lpstr>Red Hat Display</vt:lpstr>
      <vt:lpstr>Arial</vt:lpstr>
      <vt:lpstr>Bebas Neue</vt:lpstr>
      <vt:lpstr>Open Sans</vt:lpstr>
      <vt:lpstr>Computer Networking Project Proposal by Slidesgo</vt:lpstr>
      <vt:lpstr>Konsep Jaringan: Evolusi Standar &amp; Teknologi WiFi</vt:lpstr>
      <vt:lpstr>Pendahuluan</vt:lpstr>
      <vt:lpstr>IEEE 802.11A (1999)</vt:lpstr>
      <vt:lpstr>IEEE 802.11B</vt:lpstr>
      <vt:lpstr>IEEE 802.11G (2003)</vt:lpstr>
      <vt:lpstr>IEEE 802.11N (2009)</vt:lpstr>
      <vt:lpstr>IEEE 802.11AC (2013)</vt:lpstr>
      <vt:lpstr>IEEE 802.11AX (2021)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Jaringan: Evolusi Standar &amp; Teknologi WiFi</dc:title>
  <cp:lastModifiedBy>Sultan Firdaus</cp:lastModifiedBy>
  <cp:revision>1</cp:revision>
  <dcterms:modified xsi:type="dcterms:W3CDTF">2023-12-08T09:55:35Z</dcterms:modified>
</cp:coreProperties>
</file>