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Doppio One"/>
      <p:regular r:id="rId22"/>
    </p:embeddedFont>
    <p:embeddedFont>
      <p:font typeface="Encode Sans"/>
      <p:regular r:id="rId23"/>
      <p:bold r:id="rId24"/>
    </p:embeddedFont>
    <p:embeddedFont>
      <p:font typeface="Bebas Neue"/>
      <p:regular r:id="rId25"/>
    </p:embeddedFont>
    <p:embeddedFont>
      <p:font typeface="PT Sans"/>
      <p:regular r:id="rId26"/>
      <p:bold r:id="rId27"/>
      <p:italic r:id="rId28"/>
      <p:boldItalic r:id="rId29"/>
    </p:embeddedFont>
    <p:embeddedFont>
      <p:font typeface="Encode Sans Condense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oppioOne-regular.fntdata"/><Relationship Id="rId21" Type="http://schemas.openxmlformats.org/officeDocument/2006/relationships/slide" Target="slides/slide17.xml"/><Relationship Id="rId24" Type="http://schemas.openxmlformats.org/officeDocument/2006/relationships/font" Target="fonts/EncodeSans-bold.fntdata"/><Relationship Id="rId23" Type="http://schemas.openxmlformats.org/officeDocument/2006/relationships/font" Target="fonts/Encode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regular.fntdata"/><Relationship Id="rId25" Type="http://schemas.openxmlformats.org/officeDocument/2006/relationships/font" Target="fonts/BebasNeue-regular.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ncodeSansCondensed-bold.fntdata"/><Relationship Id="rId30" Type="http://schemas.openxmlformats.org/officeDocument/2006/relationships/font" Target="fonts/EncodeSansCondensed-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02afc7a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2afc7a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a0b94c5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a0b94c5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a0b94c51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a0b94c51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a0b94c51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a0b94c51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a0b94c51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a0b94c51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a0b94c51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a0b94c51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a0b94c5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a0b94c5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a0b94c51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a0b94c51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a0b94c51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a0b94c51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a5d1115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a5d1115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a0b94c5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a0b94c5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0b94c5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a0b94c5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a0b94c51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a0b94c5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a0b94c5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a0b94c5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a0b94c51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a0b94c51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a0b94c51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a0b94c5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a0b94c51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a0b94c51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b="5922" l="3955" r="57710" t="33705"/>
          <a:stretch/>
        </p:blipFill>
        <p:spPr>
          <a:xfrm>
            <a:off x="0" y="2133600"/>
            <a:ext cx="3505200" cy="3105151"/>
          </a:xfrm>
          <a:prstGeom prst="rect">
            <a:avLst/>
          </a:prstGeom>
          <a:noFill/>
          <a:ln>
            <a:noFill/>
          </a:ln>
        </p:spPr>
      </p:pic>
      <p:pic>
        <p:nvPicPr>
          <p:cNvPr id="10" name="Google Shape;10;p2"/>
          <p:cNvPicPr preferRelativeResize="0"/>
          <p:nvPr/>
        </p:nvPicPr>
        <p:blipFill rotWithShape="1">
          <a:blip r:embed="rId2">
            <a:alphaModFix amt="28000"/>
          </a:blip>
          <a:srcRect b="6752" l="40405" r="30010" t="33702"/>
          <a:stretch/>
        </p:blipFill>
        <p:spPr>
          <a:xfrm>
            <a:off x="6438900" y="2176200"/>
            <a:ext cx="2705098" cy="3062551"/>
          </a:xfrm>
          <a:prstGeom prst="rect">
            <a:avLst/>
          </a:prstGeom>
          <a:noFill/>
          <a:ln>
            <a:noFill/>
          </a:ln>
        </p:spPr>
      </p:pic>
      <p:sp>
        <p:nvSpPr>
          <p:cNvPr id="11" name="Google Shape;11;p2"/>
          <p:cNvSpPr txBox="1"/>
          <p:nvPr>
            <p:ph type="ctrTitle"/>
          </p:nvPr>
        </p:nvSpPr>
        <p:spPr>
          <a:xfrm>
            <a:off x="1473525" y="2562750"/>
            <a:ext cx="6196800" cy="15126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5200"/>
              <a:buNone/>
              <a:defRPr sz="42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473675" y="4056400"/>
            <a:ext cx="6196800" cy="5280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ph idx="2" type="pic"/>
          </p:nvPr>
        </p:nvSpPr>
        <p:spPr>
          <a:xfrm>
            <a:off x="0" y="0"/>
            <a:ext cx="9144000" cy="2176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b="5922" l="5619" r="56047" t="33705"/>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b="6752" l="42908" r="27507" t="33702"/>
          <a:stretch/>
        </p:blipFill>
        <p:spPr>
          <a:xfrm flipH="1">
            <a:off x="0" y="2176200"/>
            <a:ext cx="2705098" cy="3062551"/>
          </a:xfrm>
          <a:prstGeom prst="rect">
            <a:avLst/>
          </a:prstGeom>
          <a:noFill/>
          <a:ln>
            <a:noFill/>
          </a:ln>
        </p:spPr>
      </p:pic>
      <p:sp>
        <p:nvSpPr>
          <p:cNvPr id="58" name="Google Shape;58;p11"/>
          <p:cNvSpPr txBox="1"/>
          <p:nvPr>
            <p:ph hasCustomPrompt="1" type="title"/>
          </p:nvPr>
        </p:nvSpPr>
        <p:spPr>
          <a:xfrm>
            <a:off x="1284000" y="2628900"/>
            <a:ext cx="6576000" cy="138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9" name="Google Shape;59;p11"/>
          <p:cNvSpPr txBox="1"/>
          <p:nvPr>
            <p:ph idx="1" type="subTitle"/>
          </p:nvPr>
        </p:nvSpPr>
        <p:spPr>
          <a:xfrm>
            <a:off x="1284000" y="4006725"/>
            <a:ext cx="6576000" cy="4971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 name="Google Shape;60;p11"/>
          <p:cNvSpPr/>
          <p:nvPr>
            <p:ph idx="2" type="pic"/>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b="3400" l="0" r="832" t="0"/>
          <a:stretch/>
        </p:blipFill>
        <p:spPr>
          <a:xfrm>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3"/>
          <p:cNvSpPr txBox="1"/>
          <p:nvPr>
            <p:ph hasCustomPrompt="1" idx="2" type="title"/>
          </p:nvPr>
        </p:nvSpPr>
        <p:spPr>
          <a:xfrm>
            <a:off x="1618650" y="1633283"/>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3" type="title"/>
          </p:nvPr>
        </p:nvSpPr>
        <p:spPr>
          <a:xfrm>
            <a:off x="1618650" y="306669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hasCustomPrompt="1" idx="4" type="title"/>
          </p:nvPr>
        </p:nvSpPr>
        <p:spPr>
          <a:xfrm>
            <a:off x="4204650" y="1633283"/>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hasCustomPrompt="1" idx="5" type="title"/>
          </p:nvPr>
        </p:nvSpPr>
        <p:spPr>
          <a:xfrm>
            <a:off x="4204650" y="306669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6" type="title"/>
          </p:nvPr>
        </p:nvSpPr>
        <p:spPr>
          <a:xfrm>
            <a:off x="6790650" y="1633283"/>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7" type="title"/>
          </p:nvPr>
        </p:nvSpPr>
        <p:spPr>
          <a:xfrm>
            <a:off x="6790650" y="306669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1" type="subTitle"/>
          </p:nvPr>
        </p:nvSpPr>
        <p:spPr>
          <a:xfrm>
            <a:off x="720000" y="2187625"/>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 name="Google Shape;73;p13"/>
          <p:cNvSpPr txBox="1"/>
          <p:nvPr>
            <p:ph idx="8" type="subTitle"/>
          </p:nvPr>
        </p:nvSpPr>
        <p:spPr>
          <a:xfrm>
            <a:off x="3306000" y="2187625"/>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 name="Google Shape;74;p13"/>
          <p:cNvSpPr txBox="1"/>
          <p:nvPr>
            <p:ph idx="9" type="subTitle"/>
          </p:nvPr>
        </p:nvSpPr>
        <p:spPr>
          <a:xfrm>
            <a:off x="5892000" y="2187625"/>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3"/>
          <p:cNvSpPr txBox="1"/>
          <p:nvPr>
            <p:ph idx="13" type="subTitle"/>
          </p:nvPr>
        </p:nvSpPr>
        <p:spPr>
          <a:xfrm>
            <a:off x="720000" y="3621100"/>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3"/>
          <p:cNvSpPr txBox="1"/>
          <p:nvPr>
            <p:ph idx="14" type="subTitle"/>
          </p:nvPr>
        </p:nvSpPr>
        <p:spPr>
          <a:xfrm>
            <a:off x="3306000" y="3621100"/>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 name="Google Shape;77;p13"/>
          <p:cNvSpPr txBox="1"/>
          <p:nvPr>
            <p:ph idx="15" type="subTitle"/>
          </p:nvPr>
        </p:nvSpPr>
        <p:spPr>
          <a:xfrm>
            <a:off x="5892000" y="3621100"/>
            <a:ext cx="2532000" cy="7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bg>
      <p:bgPr>
        <a:solidFill>
          <a:schemeClr val="lt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rotWithShape="1">
          <a:blip r:embed="rId2">
            <a:alphaModFix amt="28000"/>
          </a:blip>
          <a:srcRect b="0" l="0" r="0" t="0"/>
          <a:stretch/>
        </p:blipFill>
        <p:spPr>
          <a:xfrm flipH="1">
            <a:off x="-19150" y="9525"/>
            <a:ext cx="8907048" cy="5143500"/>
          </a:xfrm>
          <a:prstGeom prst="rect">
            <a:avLst/>
          </a:prstGeom>
          <a:noFill/>
          <a:ln>
            <a:noFill/>
          </a:ln>
        </p:spPr>
      </p:pic>
      <p:sp>
        <p:nvSpPr>
          <p:cNvPr id="80" name="Google Shape;80;p14"/>
          <p:cNvSpPr/>
          <p:nvPr/>
        </p:nvSpPr>
        <p:spPr>
          <a:xfrm flipH="1">
            <a:off x="439198" y="381000"/>
            <a:ext cx="49053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hasCustomPrompt="1" type="title"/>
          </p:nvPr>
        </p:nvSpPr>
        <p:spPr>
          <a:xfrm>
            <a:off x="1030519" y="1922732"/>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2" name="Google Shape;82;p14"/>
          <p:cNvSpPr txBox="1"/>
          <p:nvPr>
            <p:ph idx="1" type="subTitle"/>
          </p:nvPr>
        </p:nvSpPr>
        <p:spPr>
          <a:xfrm>
            <a:off x="1030519" y="2595924"/>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T Sans"/>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83" name="Google Shape;83;p14"/>
          <p:cNvSpPr txBox="1"/>
          <p:nvPr>
            <p:ph hasCustomPrompt="1" idx="2" type="title"/>
          </p:nvPr>
        </p:nvSpPr>
        <p:spPr>
          <a:xfrm>
            <a:off x="1030519" y="3301739"/>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4" name="Google Shape;84;p14"/>
          <p:cNvSpPr txBox="1"/>
          <p:nvPr>
            <p:ph idx="3" type="subTitle"/>
          </p:nvPr>
        </p:nvSpPr>
        <p:spPr>
          <a:xfrm>
            <a:off x="1030519" y="3974926"/>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T Sans"/>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85" name="Google Shape;85;p14"/>
          <p:cNvSpPr txBox="1"/>
          <p:nvPr>
            <p:ph hasCustomPrompt="1" idx="4" type="title"/>
          </p:nvPr>
        </p:nvSpPr>
        <p:spPr>
          <a:xfrm>
            <a:off x="1030519" y="54372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 name="Google Shape;86;p14"/>
          <p:cNvSpPr txBox="1"/>
          <p:nvPr>
            <p:ph idx="5" type="subTitle"/>
          </p:nvPr>
        </p:nvSpPr>
        <p:spPr>
          <a:xfrm>
            <a:off x="1030519" y="1216922"/>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T Sans"/>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87" name="Google Shape;87;p14"/>
          <p:cNvSpPr/>
          <p:nvPr>
            <p:ph idx="6" type="pic"/>
          </p:nvPr>
        </p:nvSpPr>
        <p:spPr>
          <a:xfrm>
            <a:off x="5715000" y="-2250"/>
            <a:ext cx="3429000" cy="514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solidFill>
          <a:schemeClr val="lt1"/>
        </a:solidFill>
      </p:bgPr>
    </p:bg>
    <p:spTree>
      <p:nvGrpSpPr>
        <p:cNvPr id="88" name="Shape 88"/>
        <p:cNvGrpSpPr/>
        <p:nvPr/>
      </p:nvGrpSpPr>
      <p:grpSpPr>
        <a:xfrm>
          <a:off x="0" y="0"/>
          <a:ext cx="0" cy="0"/>
          <a:chOff x="0" y="0"/>
          <a:chExt cx="0" cy="0"/>
        </a:xfrm>
      </p:grpSpPr>
      <p:pic>
        <p:nvPicPr>
          <p:cNvPr id="89" name="Google Shape;89;p15"/>
          <p:cNvPicPr preferRelativeResize="0"/>
          <p:nvPr/>
        </p:nvPicPr>
        <p:blipFill rotWithShape="1">
          <a:blip r:embed="rId2">
            <a:alphaModFix amt="28000"/>
          </a:blip>
          <a:srcRect b="3400" l="0" r="832" t="0"/>
          <a:stretch/>
        </p:blipFill>
        <p:spPr>
          <a:xfrm rot="10800000">
            <a:off x="-100" y="-9525"/>
            <a:ext cx="9144000" cy="5143500"/>
          </a:xfrm>
          <a:prstGeom prst="rect">
            <a:avLst/>
          </a:prstGeom>
          <a:noFill/>
          <a:ln>
            <a:noFill/>
          </a:ln>
        </p:spPr>
      </p:pic>
      <p:sp>
        <p:nvSpPr>
          <p:cNvPr id="90" name="Google Shape;90;p15"/>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lt1"/>
        </a:solidFill>
      </p:bgPr>
    </p:bg>
    <p:spTree>
      <p:nvGrpSpPr>
        <p:cNvPr id="92" name="Shape 92"/>
        <p:cNvGrpSpPr/>
        <p:nvPr/>
      </p:nvGrpSpPr>
      <p:grpSpPr>
        <a:xfrm>
          <a:off x="0" y="0"/>
          <a:ext cx="0" cy="0"/>
          <a:chOff x="0" y="0"/>
          <a:chExt cx="0" cy="0"/>
        </a:xfrm>
      </p:grpSpPr>
      <p:pic>
        <p:nvPicPr>
          <p:cNvPr id="93" name="Google Shape;93;p16"/>
          <p:cNvPicPr preferRelativeResize="0"/>
          <p:nvPr/>
        </p:nvPicPr>
        <p:blipFill rotWithShape="1">
          <a:blip r:embed="rId2">
            <a:alphaModFix amt="28000"/>
          </a:blip>
          <a:srcRect b="3400" l="0" r="832" t="0"/>
          <a:stretch/>
        </p:blipFill>
        <p:spPr>
          <a:xfrm>
            <a:off x="-100" y="-9525"/>
            <a:ext cx="9144000" cy="5143500"/>
          </a:xfrm>
          <a:prstGeom prst="rect">
            <a:avLst/>
          </a:prstGeom>
          <a:noFill/>
          <a:ln>
            <a:noFill/>
          </a:ln>
        </p:spPr>
      </p:pic>
      <p:sp>
        <p:nvSpPr>
          <p:cNvPr id="94" name="Google Shape;94;p16"/>
          <p:cNvSpPr/>
          <p:nvPr/>
        </p:nvSpPr>
        <p:spPr>
          <a:xfrm flipH="1">
            <a:off x="4475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type="title"/>
          </p:nvPr>
        </p:nvSpPr>
        <p:spPr>
          <a:xfrm>
            <a:off x="715950" y="873075"/>
            <a:ext cx="5088600" cy="11016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6"/>
          <p:cNvSpPr txBox="1"/>
          <p:nvPr>
            <p:ph idx="1" type="subTitle"/>
          </p:nvPr>
        </p:nvSpPr>
        <p:spPr>
          <a:xfrm>
            <a:off x="715952" y="2159125"/>
            <a:ext cx="50886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sz="1200"/>
            </a:lvl1pPr>
            <a:lvl2pPr lvl="1" rtl="0" algn="ctr">
              <a:lnSpc>
                <a:spcPct val="100000"/>
              </a:lnSpc>
              <a:spcBef>
                <a:spcPts val="0"/>
              </a:spcBef>
              <a:spcAft>
                <a:spcPts val="0"/>
              </a:spcAft>
              <a:buSzPts val="1200"/>
              <a:buChar char="○"/>
              <a:defRPr sz="1200"/>
            </a:lvl2pPr>
            <a:lvl3pPr lvl="2" rtl="0" algn="ctr">
              <a:lnSpc>
                <a:spcPct val="100000"/>
              </a:lnSpc>
              <a:spcBef>
                <a:spcPts val="0"/>
              </a:spcBef>
              <a:spcAft>
                <a:spcPts val="0"/>
              </a:spcAft>
              <a:buSzPts val="1200"/>
              <a:buChar char="■"/>
              <a:defRPr sz="1200"/>
            </a:lvl3pPr>
            <a:lvl4pPr lvl="3" rtl="0" algn="ctr">
              <a:lnSpc>
                <a:spcPct val="100000"/>
              </a:lnSpc>
              <a:spcBef>
                <a:spcPts val="0"/>
              </a:spcBef>
              <a:spcAft>
                <a:spcPts val="0"/>
              </a:spcAft>
              <a:buSzPts val="1200"/>
              <a:buChar char="●"/>
              <a:defRPr sz="1200"/>
            </a:lvl4pPr>
            <a:lvl5pPr lvl="4" rtl="0" algn="ctr">
              <a:lnSpc>
                <a:spcPct val="100000"/>
              </a:lnSpc>
              <a:spcBef>
                <a:spcPts val="0"/>
              </a:spcBef>
              <a:spcAft>
                <a:spcPts val="0"/>
              </a:spcAft>
              <a:buSzPts val="1200"/>
              <a:buChar char="○"/>
              <a:defRPr sz="1200"/>
            </a:lvl5pPr>
            <a:lvl6pPr lvl="5" rtl="0" algn="ctr">
              <a:lnSpc>
                <a:spcPct val="100000"/>
              </a:lnSpc>
              <a:spcBef>
                <a:spcPts val="0"/>
              </a:spcBef>
              <a:spcAft>
                <a:spcPts val="0"/>
              </a:spcAft>
              <a:buSzPts val="1200"/>
              <a:buChar char="■"/>
              <a:defRPr sz="1200"/>
            </a:lvl6pPr>
            <a:lvl7pPr lvl="6" rtl="0" algn="ctr">
              <a:lnSpc>
                <a:spcPct val="100000"/>
              </a:lnSpc>
              <a:spcBef>
                <a:spcPts val="0"/>
              </a:spcBef>
              <a:spcAft>
                <a:spcPts val="0"/>
              </a:spcAft>
              <a:buSzPts val="1200"/>
              <a:buChar char="●"/>
              <a:defRPr sz="1200"/>
            </a:lvl7pPr>
            <a:lvl8pPr lvl="7" rtl="0" algn="ctr">
              <a:lnSpc>
                <a:spcPct val="100000"/>
              </a:lnSpc>
              <a:spcBef>
                <a:spcPts val="0"/>
              </a:spcBef>
              <a:spcAft>
                <a:spcPts val="0"/>
              </a:spcAft>
              <a:buSzPts val="1200"/>
              <a:buChar char="○"/>
              <a:defRPr sz="1200"/>
            </a:lvl8pPr>
            <a:lvl9pPr lvl="8" rtl="0" algn="ctr">
              <a:lnSpc>
                <a:spcPct val="100000"/>
              </a:lnSpc>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bg>
      <p:bgPr>
        <a:solidFill>
          <a:schemeClr val="lt1"/>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rotWithShape="1">
          <a:blip r:embed="rId2">
            <a:alphaModFix amt="28000"/>
          </a:blip>
          <a:srcRect b="3400" l="0" r="832" t="0"/>
          <a:stretch/>
        </p:blipFill>
        <p:spPr>
          <a:xfrm>
            <a:off x="-100" y="-9525"/>
            <a:ext cx="9144000" cy="5143500"/>
          </a:xfrm>
          <a:prstGeom prst="rect">
            <a:avLst/>
          </a:prstGeom>
          <a:noFill/>
          <a:ln>
            <a:noFill/>
          </a:ln>
        </p:spPr>
      </p:pic>
      <p:sp>
        <p:nvSpPr>
          <p:cNvPr id="99" name="Google Shape;99;p17"/>
          <p:cNvSpPr txBox="1"/>
          <p:nvPr>
            <p:ph type="title"/>
          </p:nvPr>
        </p:nvSpPr>
        <p:spPr>
          <a:xfrm>
            <a:off x="713225" y="3109100"/>
            <a:ext cx="3290700" cy="610200"/>
          </a:xfrm>
          <a:prstGeom prst="rect">
            <a:avLst/>
          </a:prstGeom>
          <a:solidFill>
            <a:schemeClr val="dk2"/>
          </a:solidFill>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7"/>
          <p:cNvSpPr txBox="1"/>
          <p:nvPr>
            <p:ph idx="1" type="subTitle"/>
          </p:nvPr>
        </p:nvSpPr>
        <p:spPr>
          <a:xfrm>
            <a:off x="713225" y="3640000"/>
            <a:ext cx="3290700" cy="963900"/>
          </a:xfrm>
          <a:prstGeom prst="rect">
            <a:avLst/>
          </a:prstGeom>
          <a:solidFill>
            <a:schemeClr val="dk2"/>
          </a:solidFill>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lt1"/>
        </a:solidFill>
      </p:bgPr>
    </p:bg>
    <p:spTree>
      <p:nvGrpSpPr>
        <p:cNvPr id="101" name="Shape 101"/>
        <p:cNvGrpSpPr/>
        <p:nvPr/>
      </p:nvGrpSpPr>
      <p:grpSpPr>
        <a:xfrm>
          <a:off x="0" y="0"/>
          <a:ext cx="0" cy="0"/>
          <a:chOff x="0" y="0"/>
          <a:chExt cx="0" cy="0"/>
        </a:xfrm>
      </p:grpSpPr>
      <p:pic>
        <p:nvPicPr>
          <p:cNvPr id="102" name="Google Shape;102;p18"/>
          <p:cNvPicPr preferRelativeResize="0"/>
          <p:nvPr/>
        </p:nvPicPr>
        <p:blipFill rotWithShape="1">
          <a:blip r:embed="rId2">
            <a:alphaModFix amt="28000"/>
          </a:blip>
          <a:srcRect b="0" l="-10" r="10" t="0"/>
          <a:stretch/>
        </p:blipFill>
        <p:spPr>
          <a:xfrm rot="10800000">
            <a:off x="-975" y="-60220"/>
            <a:ext cx="9144000" cy="5280390"/>
          </a:xfrm>
          <a:prstGeom prst="rect">
            <a:avLst/>
          </a:prstGeom>
          <a:noFill/>
          <a:ln>
            <a:noFill/>
          </a:ln>
        </p:spPr>
      </p:pic>
      <p:sp>
        <p:nvSpPr>
          <p:cNvPr id="103" name="Google Shape;103;p18"/>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8"/>
          <p:cNvSpPr txBox="1"/>
          <p:nvPr>
            <p:ph idx="1" type="body"/>
          </p:nvPr>
        </p:nvSpPr>
        <p:spPr>
          <a:xfrm>
            <a:off x="803400" y="1442900"/>
            <a:ext cx="3574800" cy="312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Georama"/>
              <a:buChar char="●"/>
              <a:defRPr sz="1200"/>
            </a:lvl1pPr>
            <a:lvl2pPr indent="-317500" lvl="1" marL="914400" rtl="0">
              <a:spcBef>
                <a:spcPts val="0"/>
              </a:spcBef>
              <a:spcAft>
                <a:spcPts val="0"/>
              </a:spcAft>
              <a:buSzPts val="1400"/>
              <a:buFont typeface="Red Hat Display"/>
              <a:buChar char="○"/>
              <a:defRPr sz="1200"/>
            </a:lvl2pPr>
            <a:lvl3pPr indent="-317500" lvl="2" marL="1371600" rtl="0">
              <a:spcBef>
                <a:spcPts val="0"/>
              </a:spcBef>
              <a:spcAft>
                <a:spcPts val="0"/>
              </a:spcAft>
              <a:buSzPts val="1400"/>
              <a:buFont typeface="Red Hat Display"/>
              <a:buChar char="■"/>
              <a:defRPr sz="1200"/>
            </a:lvl3pPr>
            <a:lvl4pPr indent="-317500" lvl="3" marL="1828800" rtl="0">
              <a:spcBef>
                <a:spcPts val="0"/>
              </a:spcBef>
              <a:spcAft>
                <a:spcPts val="0"/>
              </a:spcAft>
              <a:buSzPts val="1400"/>
              <a:buFont typeface="Red Hat Display"/>
              <a:buChar char="●"/>
              <a:defRPr sz="1200"/>
            </a:lvl4pPr>
            <a:lvl5pPr indent="-317500" lvl="4" marL="2286000" rtl="0">
              <a:spcBef>
                <a:spcPts val="0"/>
              </a:spcBef>
              <a:spcAft>
                <a:spcPts val="0"/>
              </a:spcAft>
              <a:buSzPts val="1400"/>
              <a:buFont typeface="Red Hat Display"/>
              <a:buChar char="○"/>
              <a:defRPr sz="1200"/>
            </a:lvl5pPr>
            <a:lvl6pPr indent="-317500" lvl="5" marL="2743200" rtl="0">
              <a:spcBef>
                <a:spcPts val="0"/>
              </a:spcBef>
              <a:spcAft>
                <a:spcPts val="0"/>
              </a:spcAft>
              <a:buSzPts val="1400"/>
              <a:buFont typeface="Red Hat Display"/>
              <a:buChar char="■"/>
              <a:defRPr sz="1200"/>
            </a:lvl6pPr>
            <a:lvl7pPr indent="-317500" lvl="6" marL="3200400" rtl="0">
              <a:spcBef>
                <a:spcPts val="0"/>
              </a:spcBef>
              <a:spcAft>
                <a:spcPts val="0"/>
              </a:spcAft>
              <a:buSzPts val="1400"/>
              <a:buFont typeface="Red Hat Display"/>
              <a:buChar char="●"/>
              <a:defRPr sz="1200"/>
            </a:lvl7pPr>
            <a:lvl8pPr indent="-317500" lvl="7" marL="3657600" rtl="0">
              <a:spcBef>
                <a:spcPts val="0"/>
              </a:spcBef>
              <a:spcAft>
                <a:spcPts val="0"/>
              </a:spcAft>
              <a:buSzPts val="1400"/>
              <a:buFont typeface="Red Hat Display"/>
              <a:buChar char="○"/>
              <a:defRPr sz="1200"/>
            </a:lvl8pPr>
            <a:lvl9pPr indent="-317500" lvl="8" marL="4114800" rtl="0">
              <a:spcBef>
                <a:spcPts val="0"/>
              </a:spcBef>
              <a:spcAft>
                <a:spcPts val="0"/>
              </a:spcAft>
              <a:buSzPts val="1400"/>
              <a:buFont typeface="Red Hat Display"/>
              <a:buChar char="■"/>
              <a:defRPr sz="1200"/>
            </a:lvl9pPr>
          </a:lstStyle>
          <a:p/>
        </p:txBody>
      </p:sp>
      <p:sp>
        <p:nvSpPr>
          <p:cNvPr id="106" name="Google Shape;106;p18"/>
          <p:cNvSpPr txBox="1"/>
          <p:nvPr>
            <p:ph idx="2" type="body"/>
          </p:nvPr>
        </p:nvSpPr>
        <p:spPr>
          <a:xfrm>
            <a:off x="4765800" y="1442900"/>
            <a:ext cx="3574800" cy="312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Georama"/>
              <a:buChar char="●"/>
              <a:defRPr sz="1200"/>
            </a:lvl1pPr>
            <a:lvl2pPr indent="-317500" lvl="1" marL="914400" rtl="0">
              <a:spcBef>
                <a:spcPts val="0"/>
              </a:spcBef>
              <a:spcAft>
                <a:spcPts val="0"/>
              </a:spcAft>
              <a:buSzPts val="1400"/>
              <a:buFont typeface="Red Hat Display"/>
              <a:buChar char="○"/>
              <a:defRPr sz="1200"/>
            </a:lvl2pPr>
            <a:lvl3pPr indent="-317500" lvl="2" marL="1371600" rtl="0">
              <a:spcBef>
                <a:spcPts val="0"/>
              </a:spcBef>
              <a:spcAft>
                <a:spcPts val="0"/>
              </a:spcAft>
              <a:buSzPts val="1400"/>
              <a:buFont typeface="Red Hat Display"/>
              <a:buChar char="■"/>
              <a:defRPr sz="1200"/>
            </a:lvl3pPr>
            <a:lvl4pPr indent="-317500" lvl="3" marL="1828800" rtl="0">
              <a:spcBef>
                <a:spcPts val="0"/>
              </a:spcBef>
              <a:spcAft>
                <a:spcPts val="0"/>
              </a:spcAft>
              <a:buSzPts val="1400"/>
              <a:buFont typeface="Red Hat Display"/>
              <a:buChar char="●"/>
              <a:defRPr sz="1200"/>
            </a:lvl4pPr>
            <a:lvl5pPr indent="-317500" lvl="4" marL="2286000" rtl="0">
              <a:spcBef>
                <a:spcPts val="0"/>
              </a:spcBef>
              <a:spcAft>
                <a:spcPts val="0"/>
              </a:spcAft>
              <a:buSzPts val="1400"/>
              <a:buFont typeface="Red Hat Display"/>
              <a:buChar char="○"/>
              <a:defRPr sz="1200"/>
            </a:lvl5pPr>
            <a:lvl6pPr indent="-317500" lvl="5" marL="2743200" rtl="0">
              <a:spcBef>
                <a:spcPts val="0"/>
              </a:spcBef>
              <a:spcAft>
                <a:spcPts val="0"/>
              </a:spcAft>
              <a:buSzPts val="1400"/>
              <a:buFont typeface="Red Hat Display"/>
              <a:buChar char="■"/>
              <a:defRPr sz="1200"/>
            </a:lvl6pPr>
            <a:lvl7pPr indent="-317500" lvl="6" marL="3200400" rtl="0">
              <a:spcBef>
                <a:spcPts val="0"/>
              </a:spcBef>
              <a:spcAft>
                <a:spcPts val="0"/>
              </a:spcAft>
              <a:buSzPts val="1400"/>
              <a:buFont typeface="Red Hat Display"/>
              <a:buChar char="●"/>
              <a:defRPr sz="1200"/>
            </a:lvl7pPr>
            <a:lvl8pPr indent="-317500" lvl="7" marL="3657600" rtl="0">
              <a:spcBef>
                <a:spcPts val="0"/>
              </a:spcBef>
              <a:spcAft>
                <a:spcPts val="0"/>
              </a:spcAft>
              <a:buSzPts val="1400"/>
              <a:buFont typeface="Red Hat Display"/>
              <a:buChar char="○"/>
              <a:defRPr sz="1200"/>
            </a:lvl8pPr>
            <a:lvl9pPr indent="-317500" lvl="8" marL="4114800" rtl="0">
              <a:spcBef>
                <a:spcPts val="0"/>
              </a:spcBef>
              <a:spcAft>
                <a:spcPts val="0"/>
              </a:spcAft>
              <a:buSzPts val="1400"/>
              <a:buFont typeface="Red Hat Display"/>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lt1"/>
        </a:solidFill>
      </p:bgPr>
    </p:bg>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28000"/>
          </a:blip>
          <a:srcRect b="3400" l="833" r="0" t="0"/>
          <a:stretch/>
        </p:blipFill>
        <p:spPr>
          <a:xfrm>
            <a:off x="-100" y="66675"/>
            <a:ext cx="9144000" cy="5143500"/>
          </a:xfrm>
          <a:prstGeom prst="rect">
            <a:avLst/>
          </a:prstGeom>
          <a:noFill/>
          <a:ln>
            <a:noFill/>
          </a:ln>
        </p:spPr>
      </p:pic>
      <p:sp>
        <p:nvSpPr>
          <p:cNvPr id="109" name="Google Shape;109;p19"/>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 type="subTitle"/>
          </p:nvPr>
        </p:nvSpPr>
        <p:spPr>
          <a:xfrm>
            <a:off x="796199" y="2931271"/>
            <a:ext cx="2305500" cy="15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9"/>
          <p:cNvSpPr txBox="1"/>
          <p:nvPr>
            <p:ph idx="2" type="subTitle"/>
          </p:nvPr>
        </p:nvSpPr>
        <p:spPr>
          <a:xfrm>
            <a:off x="3419248" y="2931271"/>
            <a:ext cx="2305500" cy="15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2" name="Google Shape;112;p19"/>
          <p:cNvSpPr txBox="1"/>
          <p:nvPr>
            <p:ph idx="3" type="subTitle"/>
          </p:nvPr>
        </p:nvSpPr>
        <p:spPr>
          <a:xfrm>
            <a:off x="6042301" y="2931271"/>
            <a:ext cx="2305500" cy="15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9"/>
          <p:cNvSpPr txBox="1"/>
          <p:nvPr>
            <p:ph idx="4" type="subTitle"/>
          </p:nvPr>
        </p:nvSpPr>
        <p:spPr>
          <a:xfrm>
            <a:off x="796199" y="2386925"/>
            <a:ext cx="23055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 name="Google Shape;114;p19"/>
          <p:cNvSpPr txBox="1"/>
          <p:nvPr>
            <p:ph idx="5" type="subTitle"/>
          </p:nvPr>
        </p:nvSpPr>
        <p:spPr>
          <a:xfrm>
            <a:off x="3419252" y="2386925"/>
            <a:ext cx="23055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 name="Google Shape;115;p19"/>
          <p:cNvSpPr txBox="1"/>
          <p:nvPr>
            <p:ph idx="6" type="subTitle"/>
          </p:nvPr>
        </p:nvSpPr>
        <p:spPr>
          <a:xfrm>
            <a:off x="6042301" y="2386925"/>
            <a:ext cx="23055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9"/>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9"/>
          <p:cNvSpPr/>
          <p:nvPr>
            <p:ph idx="7" type="pic"/>
          </p:nvPr>
        </p:nvSpPr>
        <p:spPr>
          <a:xfrm>
            <a:off x="796200" y="1509050"/>
            <a:ext cx="2305500" cy="876300"/>
          </a:xfrm>
          <a:prstGeom prst="rect">
            <a:avLst/>
          </a:prstGeom>
          <a:noFill/>
          <a:ln>
            <a:noFill/>
          </a:ln>
        </p:spPr>
      </p:sp>
      <p:sp>
        <p:nvSpPr>
          <p:cNvPr id="118" name="Google Shape;118;p19"/>
          <p:cNvSpPr/>
          <p:nvPr>
            <p:ph idx="8" type="pic"/>
          </p:nvPr>
        </p:nvSpPr>
        <p:spPr>
          <a:xfrm>
            <a:off x="3419250" y="1509050"/>
            <a:ext cx="2305500" cy="876300"/>
          </a:xfrm>
          <a:prstGeom prst="rect">
            <a:avLst/>
          </a:prstGeom>
          <a:noFill/>
          <a:ln>
            <a:noFill/>
          </a:ln>
        </p:spPr>
      </p:sp>
      <p:sp>
        <p:nvSpPr>
          <p:cNvPr id="119" name="Google Shape;119;p19"/>
          <p:cNvSpPr/>
          <p:nvPr>
            <p:ph idx="9" type="pic"/>
          </p:nvPr>
        </p:nvSpPr>
        <p:spPr>
          <a:xfrm>
            <a:off x="6042301" y="1509050"/>
            <a:ext cx="2305500" cy="8763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bg>
      <p:bgPr>
        <a:solidFill>
          <a:schemeClr val="lt1"/>
        </a:solidFill>
      </p:bgPr>
    </p:bg>
    <p:spTree>
      <p:nvGrpSpPr>
        <p:cNvPr id="120" name="Shape 120"/>
        <p:cNvGrpSpPr/>
        <p:nvPr/>
      </p:nvGrpSpPr>
      <p:grpSpPr>
        <a:xfrm>
          <a:off x="0" y="0"/>
          <a:ext cx="0" cy="0"/>
          <a:chOff x="0" y="0"/>
          <a:chExt cx="0" cy="0"/>
        </a:xfrm>
      </p:grpSpPr>
      <p:pic>
        <p:nvPicPr>
          <p:cNvPr id="121" name="Google Shape;121;p20"/>
          <p:cNvPicPr preferRelativeResize="0"/>
          <p:nvPr/>
        </p:nvPicPr>
        <p:blipFill rotWithShape="1">
          <a:blip r:embed="rId2">
            <a:alphaModFix amt="28000"/>
          </a:blip>
          <a:srcRect b="3400" l="833" r="0" t="0"/>
          <a:stretch/>
        </p:blipFill>
        <p:spPr>
          <a:xfrm flipH="1" rot="10800000">
            <a:off x="-100" y="-9525"/>
            <a:ext cx="9144000" cy="5143500"/>
          </a:xfrm>
          <a:prstGeom prst="rect">
            <a:avLst/>
          </a:prstGeom>
          <a:noFill/>
          <a:ln>
            <a:noFill/>
          </a:ln>
        </p:spPr>
      </p:pic>
      <p:sp>
        <p:nvSpPr>
          <p:cNvPr id="122" name="Google Shape;122;p20"/>
          <p:cNvSpPr/>
          <p:nvPr/>
        </p:nvSpPr>
        <p:spPr>
          <a:xfrm flipH="1" rot="10800000">
            <a:off x="447750" y="36195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0"/>
          <p:cNvSpPr txBox="1"/>
          <p:nvPr>
            <p:ph idx="1" type="subTitle"/>
          </p:nvPr>
        </p:nvSpPr>
        <p:spPr>
          <a:xfrm>
            <a:off x="1088024" y="1743740"/>
            <a:ext cx="3314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0"/>
          <p:cNvSpPr txBox="1"/>
          <p:nvPr>
            <p:ph idx="2" type="subTitle"/>
          </p:nvPr>
        </p:nvSpPr>
        <p:spPr>
          <a:xfrm>
            <a:off x="4914476" y="1743740"/>
            <a:ext cx="3314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0"/>
          <p:cNvSpPr txBox="1"/>
          <p:nvPr>
            <p:ph idx="3" type="subTitle"/>
          </p:nvPr>
        </p:nvSpPr>
        <p:spPr>
          <a:xfrm>
            <a:off x="1088024" y="3352628"/>
            <a:ext cx="3314400" cy="116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0"/>
          <p:cNvSpPr txBox="1"/>
          <p:nvPr>
            <p:ph idx="4" type="subTitle"/>
          </p:nvPr>
        </p:nvSpPr>
        <p:spPr>
          <a:xfrm>
            <a:off x="4914475" y="3352628"/>
            <a:ext cx="3314400" cy="116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0"/>
          <p:cNvSpPr txBox="1"/>
          <p:nvPr>
            <p:ph idx="5" type="subTitle"/>
          </p:nvPr>
        </p:nvSpPr>
        <p:spPr>
          <a:xfrm>
            <a:off x="1088024" y="1274089"/>
            <a:ext cx="3314400" cy="47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 name="Google Shape;129;p20"/>
          <p:cNvSpPr txBox="1"/>
          <p:nvPr>
            <p:ph idx="6" type="subTitle"/>
          </p:nvPr>
        </p:nvSpPr>
        <p:spPr>
          <a:xfrm>
            <a:off x="1088024" y="2885814"/>
            <a:ext cx="3314400" cy="47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 name="Google Shape;130;p20"/>
          <p:cNvSpPr txBox="1"/>
          <p:nvPr>
            <p:ph idx="7" type="subTitle"/>
          </p:nvPr>
        </p:nvSpPr>
        <p:spPr>
          <a:xfrm>
            <a:off x="4914449" y="1274089"/>
            <a:ext cx="3314400" cy="47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20"/>
          <p:cNvSpPr txBox="1"/>
          <p:nvPr>
            <p:ph idx="8" type="subTitle"/>
          </p:nvPr>
        </p:nvSpPr>
        <p:spPr>
          <a:xfrm>
            <a:off x="4914448" y="2885814"/>
            <a:ext cx="3314400" cy="47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b="5923" l="3955" r="57710" t="28334"/>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b="6752" l="43544" r="14163" t="33702"/>
          <a:stretch/>
        </p:blipFill>
        <p:spPr>
          <a:xfrm>
            <a:off x="5276849" y="-109800"/>
            <a:ext cx="3867149" cy="3062551"/>
          </a:xfrm>
          <a:prstGeom prst="rect">
            <a:avLst/>
          </a:prstGeom>
          <a:noFill/>
          <a:ln>
            <a:noFill/>
          </a:ln>
        </p:spPr>
      </p:pic>
      <p:sp>
        <p:nvSpPr>
          <p:cNvPr id="17" name="Google Shape;17;p3"/>
          <p:cNvSpPr txBox="1"/>
          <p:nvPr>
            <p:ph type="title"/>
          </p:nvPr>
        </p:nvSpPr>
        <p:spPr>
          <a:xfrm>
            <a:off x="3403454" y="783554"/>
            <a:ext cx="4383600" cy="1626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1356946" y="783550"/>
            <a:ext cx="2046600" cy="1626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0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p:nvPr>
            <p:ph idx="3" type="pic"/>
          </p:nvPr>
        </p:nvSpPr>
        <p:spPr>
          <a:xfrm>
            <a:off x="5" y="2967300"/>
            <a:ext cx="9144000" cy="21762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bg>
      <p:bgPr>
        <a:solidFill>
          <a:schemeClr val="lt1"/>
        </a:solidFill>
      </p:bgPr>
    </p:bg>
    <p:spTree>
      <p:nvGrpSpPr>
        <p:cNvPr id="132" name="Shape 132"/>
        <p:cNvGrpSpPr/>
        <p:nvPr/>
      </p:nvGrpSpPr>
      <p:grpSpPr>
        <a:xfrm>
          <a:off x="0" y="0"/>
          <a:ext cx="0" cy="0"/>
          <a:chOff x="0" y="0"/>
          <a:chExt cx="0" cy="0"/>
        </a:xfrm>
      </p:grpSpPr>
      <p:pic>
        <p:nvPicPr>
          <p:cNvPr id="133" name="Google Shape;133;p21"/>
          <p:cNvPicPr preferRelativeResize="0"/>
          <p:nvPr/>
        </p:nvPicPr>
        <p:blipFill rotWithShape="1">
          <a:blip r:embed="rId2">
            <a:alphaModFix amt="28000"/>
          </a:blip>
          <a:srcRect b="3400" l="833" r="0" t="0"/>
          <a:stretch/>
        </p:blipFill>
        <p:spPr>
          <a:xfrm rot="10800000">
            <a:off x="-100" y="-9525"/>
            <a:ext cx="9144000" cy="5143500"/>
          </a:xfrm>
          <a:prstGeom prst="rect">
            <a:avLst/>
          </a:prstGeom>
          <a:noFill/>
          <a:ln>
            <a:noFill/>
          </a:ln>
        </p:spPr>
      </p:pic>
      <p:sp>
        <p:nvSpPr>
          <p:cNvPr id="134" name="Google Shape;134;p21"/>
          <p:cNvSpPr/>
          <p:nvPr/>
        </p:nvSpPr>
        <p:spPr>
          <a:xfrm rot="10800000">
            <a:off x="447550" y="36195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21"/>
          <p:cNvSpPr txBox="1"/>
          <p:nvPr>
            <p:ph idx="1" type="subTitle"/>
          </p:nvPr>
        </p:nvSpPr>
        <p:spPr>
          <a:xfrm>
            <a:off x="990019" y="1710160"/>
            <a:ext cx="20964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1"/>
          <p:cNvSpPr txBox="1"/>
          <p:nvPr>
            <p:ph idx="2" type="subTitle"/>
          </p:nvPr>
        </p:nvSpPr>
        <p:spPr>
          <a:xfrm>
            <a:off x="3610969" y="1710160"/>
            <a:ext cx="20940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1"/>
          <p:cNvSpPr txBox="1"/>
          <p:nvPr>
            <p:ph idx="3" type="subTitle"/>
          </p:nvPr>
        </p:nvSpPr>
        <p:spPr>
          <a:xfrm>
            <a:off x="990019" y="3440452"/>
            <a:ext cx="20964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1"/>
          <p:cNvSpPr txBox="1"/>
          <p:nvPr>
            <p:ph idx="4" type="subTitle"/>
          </p:nvPr>
        </p:nvSpPr>
        <p:spPr>
          <a:xfrm>
            <a:off x="3610969" y="3440454"/>
            <a:ext cx="20940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1"/>
          <p:cNvSpPr txBox="1"/>
          <p:nvPr>
            <p:ph idx="5" type="subTitle"/>
          </p:nvPr>
        </p:nvSpPr>
        <p:spPr>
          <a:xfrm>
            <a:off x="6308119" y="1710160"/>
            <a:ext cx="20940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1"/>
          <p:cNvSpPr txBox="1"/>
          <p:nvPr>
            <p:ph idx="6" type="subTitle"/>
          </p:nvPr>
        </p:nvSpPr>
        <p:spPr>
          <a:xfrm>
            <a:off x="6308119" y="3440454"/>
            <a:ext cx="20940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1"/>
          <p:cNvSpPr txBox="1"/>
          <p:nvPr>
            <p:ph idx="7" type="subTitle"/>
          </p:nvPr>
        </p:nvSpPr>
        <p:spPr>
          <a:xfrm>
            <a:off x="990019" y="1336275"/>
            <a:ext cx="2096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 name="Google Shape;143;p21"/>
          <p:cNvSpPr txBox="1"/>
          <p:nvPr>
            <p:ph idx="8" type="subTitle"/>
          </p:nvPr>
        </p:nvSpPr>
        <p:spPr>
          <a:xfrm>
            <a:off x="3610969" y="1336275"/>
            <a:ext cx="20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 name="Google Shape;144;p21"/>
          <p:cNvSpPr txBox="1"/>
          <p:nvPr>
            <p:ph idx="9" type="subTitle"/>
          </p:nvPr>
        </p:nvSpPr>
        <p:spPr>
          <a:xfrm>
            <a:off x="6308119" y="1336275"/>
            <a:ext cx="20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 name="Google Shape;145;p21"/>
          <p:cNvSpPr txBox="1"/>
          <p:nvPr>
            <p:ph idx="13" type="subTitle"/>
          </p:nvPr>
        </p:nvSpPr>
        <p:spPr>
          <a:xfrm>
            <a:off x="990019" y="3063349"/>
            <a:ext cx="2096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 name="Google Shape;146;p21"/>
          <p:cNvSpPr txBox="1"/>
          <p:nvPr>
            <p:ph idx="14" type="subTitle"/>
          </p:nvPr>
        </p:nvSpPr>
        <p:spPr>
          <a:xfrm>
            <a:off x="3610969" y="3063356"/>
            <a:ext cx="20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 name="Google Shape;147;p21"/>
          <p:cNvSpPr txBox="1"/>
          <p:nvPr>
            <p:ph idx="15" type="subTitle"/>
          </p:nvPr>
        </p:nvSpPr>
        <p:spPr>
          <a:xfrm>
            <a:off x="6308119" y="3063356"/>
            <a:ext cx="20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lt1"/>
        </a:solidFill>
      </p:bgPr>
    </p:bg>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2">
            <a:alphaModFix amt="28000"/>
          </a:blip>
          <a:srcRect b="0" l="-2576" r="32948" t="0"/>
          <a:stretch/>
        </p:blipFill>
        <p:spPr>
          <a:xfrm>
            <a:off x="-229575" y="9525"/>
            <a:ext cx="6201749" cy="5143500"/>
          </a:xfrm>
          <a:prstGeom prst="rect">
            <a:avLst/>
          </a:prstGeom>
          <a:noFill/>
          <a:ln>
            <a:noFill/>
          </a:ln>
        </p:spPr>
      </p:pic>
      <p:sp>
        <p:nvSpPr>
          <p:cNvPr id="150" name="Google Shape;150;p22"/>
          <p:cNvSpPr txBox="1"/>
          <p:nvPr>
            <p:ph type="ctrTitle"/>
          </p:nvPr>
        </p:nvSpPr>
        <p:spPr>
          <a:xfrm>
            <a:off x="713225" y="545950"/>
            <a:ext cx="4096800" cy="928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5200"/>
              <a:buNone/>
              <a:defRPr sz="4200">
                <a:latin typeface="Doppio One"/>
                <a:ea typeface="Doppio One"/>
                <a:cs typeface="Doppio One"/>
                <a:sym typeface="Doppio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51" name="Google Shape;151;p22"/>
          <p:cNvSpPr txBox="1"/>
          <p:nvPr>
            <p:ph idx="1" type="subTitle"/>
          </p:nvPr>
        </p:nvSpPr>
        <p:spPr>
          <a:xfrm>
            <a:off x="713325" y="1464675"/>
            <a:ext cx="4096800" cy="11907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52" name="Google Shape;152;p22"/>
          <p:cNvSpPr/>
          <p:nvPr>
            <p:ph idx="2" type="pic"/>
          </p:nvPr>
        </p:nvSpPr>
        <p:spPr>
          <a:xfrm>
            <a:off x="5715875" y="0"/>
            <a:ext cx="3428100" cy="5143500"/>
          </a:xfrm>
          <a:prstGeom prst="rect">
            <a:avLst/>
          </a:prstGeom>
          <a:noFill/>
          <a:ln>
            <a:noFill/>
          </a:ln>
        </p:spPr>
      </p:sp>
      <p:sp>
        <p:nvSpPr>
          <p:cNvPr id="153" name="Google Shape;153;p22"/>
          <p:cNvSpPr txBox="1"/>
          <p:nvPr/>
        </p:nvSpPr>
        <p:spPr>
          <a:xfrm>
            <a:off x="713325" y="2655375"/>
            <a:ext cx="4096800" cy="1473900"/>
          </a:xfrm>
          <a:prstGeom prst="rect">
            <a:avLst/>
          </a:prstGeom>
          <a:solidFill>
            <a:schemeClr val="dk2"/>
          </a:solidFill>
          <a:ln>
            <a:noFill/>
          </a:ln>
        </p:spPr>
        <p:txBody>
          <a:bodyPr anchorCtr="0" anchor="b" bIns="91425" lIns="365750" spcFirstLastPara="1" rIns="365750" wrap="square" tIns="91425">
            <a:noAutofit/>
          </a:bodyPr>
          <a:lstStyle/>
          <a:p>
            <a:pPr indent="0" lvl="0" marL="0" rtl="0" algn="ctr">
              <a:spcBef>
                <a:spcPts val="300"/>
              </a:spcBef>
              <a:spcAft>
                <a:spcPts val="0"/>
              </a:spcAft>
              <a:buNone/>
            </a:pPr>
            <a:r>
              <a:rPr b="1" lang="en" sz="1000">
                <a:solidFill>
                  <a:schemeClr val="dk1"/>
                </a:solidFill>
                <a:latin typeface="Encode Sans"/>
                <a:ea typeface="Encode Sans"/>
                <a:cs typeface="Encode Sans"/>
                <a:sym typeface="Encode Sans"/>
              </a:rPr>
              <a:t>CREDITS:</a:t>
            </a:r>
            <a:r>
              <a:rPr lang="en" sz="1000">
                <a:solidFill>
                  <a:schemeClr val="dk1"/>
                </a:solidFill>
                <a:latin typeface="Encode Sans"/>
                <a:ea typeface="Encode Sans"/>
                <a:cs typeface="Encode Sans"/>
                <a:sym typeface="Encode Sans"/>
              </a:rPr>
              <a:t> This presentation template was created by </a:t>
            </a:r>
            <a:r>
              <a:rPr b="1" lang="en" sz="1000" u="sng">
                <a:solidFill>
                  <a:schemeClr val="dk1"/>
                </a:solidFill>
                <a:latin typeface="Encode Sans"/>
                <a:ea typeface="Encode Sans"/>
                <a:cs typeface="Encode Sans"/>
                <a:sym typeface="Encode Sans"/>
                <a:hlinkClick r:id="rId3">
                  <a:extLst>
                    <a:ext uri="{A12FA001-AC4F-418D-AE19-62706E023703}">
                      <ahyp:hlinkClr val="tx"/>
                    </a:ext>
                  </a:extLst>
                </a:hlinkClick>
              </a:rPr>
              <a:t>Slidesgo</a:t>
            </a:r>
            <a:r>
              <a:rPr lang="en" sz="1000">
                <a:solidFill>
                  <a:schemeClr val="dk1"/>
                </a:solidFill>
                <a:latin typeface="Encode Sans"/>
                <a:ea typeface="Encode Sans"/>
                <a:cs typeface="Encode Sans"/>
                <a:sym typeface="Encode Sans"/>
              </a:rPr>
              <a:t>, and includes icons by </a:t>
            </a:r>
            <a:r>
              <a:rPr b="1" lang="en" sz="1000" u="sng">
                <a:solidFill>
                  <a:schemeClr val="dk1"/>
                </a:solidFill>
                <a:latin typeface="Encode Sans"/>
                <a:ea typeface="Encode Sans"/>
                <a:cs typeface="Encode Sans"/>
                <a:sym typeface="Encode Sans"/>
                <a:hlinkClick r:id="rId4">
                  <a:extLst>
                    <a:ext uri="{A12FA001-AC4F-418D-AE19-62706E023703}">
                      <ahyp:hlinkClr val="tx"/>
                    </a:ext>
                  </a:extLst>
                </a:hlinkClick>
              </a:rPr>
              <a:t>Flaticon</a:t>
            </a:r>
            <a:r>
              <a:rPr lang="en" sz="1000">
                <a:solidFill>
                  <a:schemeClr val="dk1"/>
                </a:solidFill>
                <a:latin typeface="Encode Sans"/>
                <a:ea typeface="Encode Sans"/>
                <a:cs typeface="Encode Sans"/>
                <a:sym typeface="Encode Sans"/>
              </a:rPr>
              <a:t>, and infographics &amp; images by </a:t>
            </a:r>
            <a:r>
              <a:rPr b="1" lang="en" sz="1000" u="sng">
                <a:solidFill>
                  <a:schemeClr val="dk1"/>
                </a:solidFill>
                <a:latin typeface="Encode Sans"/>
                <a:ea typeface="Encode Sans"/>
                <a:cs typeface="Encode Sans"/>
                <a:sym typeface="Encode Sans"/>
                <a:hlinkClick r:id="rId5">
                  <a:extLst>
                    <a:ext uri="{A12FA001-AC4F-418D-AE19-62706E023703}">
                      <ahyp:hlinkClr val="tx"/>
                    </a:ext>
                  </a:extLst>
                </a:hlinkClick>
              </a:rPr>
              <a:t>Freepik</a:t>
            </a:r>
            <a:r>
              <a:rPr lang="en" sz="1000" u="sng">
                <a:solidFill>
                  <a:schemeClr val="dk1"/>
                </a:solidFill>
                <a:latin typeface="Encode Sans"/>
                <a:ea typeface="Encode Sans"/>
                <a:cs typeface="Encode Sans"/>
                <a:sym typeface="Encode Sans"/>
              </a:rPr>
              <a:t> </a:t>
            </a:r>
            <a:endParaRPr b="1" sz="1000" u="sng">
              <a:solidFill>
                <a:schemeClr val="dk1"/>
              </a:solidFill>
              <a:latin typeface="Encode Sans"/>
              <a:ea typeface="Encode Sans"/>
              <a:cs typeface="Encode Sans"/>
              <a:sym typeface="Encode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bg>
      <p:bgPr>
        <a:solidFill>
          <a:schemeClr val="lt1"/>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2">
            <a:alphaModFix amt="28000"/>
          </a:blip>
          <a:srcRect b="0" l="3953" r="60529" t="0"/>
          <a:stretch/>
        </p:blipFill>
        <p:spPr>
          <a:xfrm>
            <a:off x="0" y="0"/>
            <a:ext cx="3247699"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bg>
      <p:bgPr>
        <a:solidFill>
          <a:schemeClr val="lt2"/>
        </a:solidFill>
      </p:bgPr>
    </p:bg>
    <p:spTree>
      <p:nvGrpSpPr>
        <p:cNvPr id="156" name="Shape 156"/>
        <p:cNvGrpSpPr/>
        <p:nvPr/>
      </p:nvGrpSpPr>
      <p:grpSpPr>
        <a:xfrm>
          <a:off x="0" y="0"/>
          <a:ext cx="0" cy="0"/>
          <a:chOff x="0" y="0"/>
          <a:chExt cx="0" cy="0"/>
        </a:xfrm>
      </p:grpSpPr>
      <p:pic>
        <p:nvPicPr>
          <p:cNvPr id="157" name="Google Shape;157;p24"/>
          <p:cNvPicPr preferRelativeResize="0"/>
          <p:nvPr/>
        </p:nvPicPr>
        <p:blipFill rotWithShape="1">
          <a:blip r:embed="rId2">
            <a:alphaModFix amt="28000"/>
          </a:blip>
          <a:srcRect b="-10" l="43587" r="26256" t="0"/>
          <a:stretch/>
        </p:blipFill>
        <p:spPr>
          <a:xfrm>
            <a:off x="6347800" y="0"/>
            <a:ext cx="275735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bg>
      <p:bgPr>
        <a:solidFill>
          <a:schemeClr val="dk2"/>
        </a:solidFill>
      </p:bgPr>
    </p:bg>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2">
            <a:alphaModFix amt="28000"/>
          </a:blip>
          <a:srcRect b="-10" l="43587" r="26256" t="0"/>
          <a:stretch/>
        </p:blipFill>
        <p:spPr>
          <a:xfrm flipH="1">
            <a:off x="-21813" y="0"/>
            <a:ext cx="2757350" cy="5143500"/>
          </a:xfrm>
          <a:prstGeom prst="rect">
            <a:avLst/>
          </a:prstGeom>
          <a:noFill/>
          <a:ln>
            <a:noFill/>
          </a:ln>
        </p:spPr>
      </p:pic>
      <p:pic>
        <p:nvPicPr>
          <p:cNvPr id="160" name="Google Shape;160;p25"/>
          <p:cNvPicPr preferRelativeResize="0"/>
          <p:nvPr/>
        </p:nvPicPr>
        <p:blipFill rotWithShape="1">
          <a:blip r:embed="rId2">
            <a:alphaModFix amt="28000"/>
          </a:blip>
          <a:srcRect b="0" l="3954" r="60452" t="0"/>
          <a:stretch/>
        </p:blipFill>
        <p:spPr>
          <a:xfrm flipH="1">
            <a:off x="5889374" y="0"/>
            <a:ext cx="3254626"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4"/>
          <p:cNvSpPr txBox="1"/>
          <p:nvPr>
            <p:ph idx="1" type="body"/>
          </p:nvPr>
        </p:nvSpPr>
        <p:spPr>
          <a:xfrm>
            <a:off x="720000" y="1442900"/>
            <a:ext cx="7704000" cy="3126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2"/>
              </a:buClr>
              <a:buSzPts val="1200"/>
              <a:buFont typeface="Georama"/>
              <a:buChar char="●"/>
              <a:defRPr sz="1200"/>
            </a:lvl1pPr>
            <a:lvl2pPr indent="-304800" lvl="1" marL="914400">
              <a:spcBef>
                <a:spcPts val="0"/>
              </a:spcBef>
              <a:spcAft>
                <a:spcPts val="0"/>
              </a:spcAft>
              <a:buSzPts val="1200"/>
              <a:buFont typeface="Georama"/>
              <a:buChar char="○"/>
              <a:defRPr sz="1200"/>
            </a:lvl2pPr>
            <a:lvl3pPr indent="-304800" lvl="2" marL="1371600">
              <a:spcBef>
                <a:spcPts val="0"/>
              </a:spcBef>
              <a:spcAft>
                <a:spcPts val="0"/>
              </a:spcAft>
              <a:buSzPts val="1200"/>
              <a:buFont typeface="Georama"/>
              <a:buChar char="■"/>
              <a:defRPr sz="1200"/>
            </a:lvl3pPr>
            <a:lvl4pPr indent="-304800" lvl="3" marL="1828800">
              <a:spcBef>
                <a:spcPts val="0"/>
              </a:spcBef>
              <a:spcAft>
                <a:spcPts val="0"/>
              </a:spcAft>
              <a:buSzPts val="1200"/>
              <a:buFont typeface="Georama"/>
              <a:buChar char="●"/>
              <a:defRPr sz="1200"/>
            </a:lvl4pPr>
            <a:lvl5pPr indent="-304800" lvl="4" marL="2286000">
              <a:spcBef>
                <a:spcPts val="0"/>
              </a:spcBef>
              <a:spcAft>
                <a:spcPts val="0"/>
              </a:spcAft>
              <a:buSzPts val="1200"/>
              <a:buFont typeface="Georama"/>
              <a:buChar char="○"/>
              <a:defRPr sz="1200"/>
            </a:lvl5pPr>
            <a:lvl6pPr indent="-304800" lvl="5" marL="2743200">
              <a:spcBef>
                <a:spcPts val="0"/>
              </a:spcBef>
              <a:spcAft>
                <a:spcPts val="0"/>
              </a:spcAft>
              <a:buSzPts val="1200"/>
              <a:buFont typeface="Georama"/>
              <a:buChar char="■"/>
              <a:defRPr sz="1200"/>
            </a:lvl6pPr>
            <a:lvl7pPr indent="-304800" lvl="6" marL="3200400">
              <a:spcBef>
                <a:spcPts val="0"/>
              </a:spcBef>
              <a:spcAft>
                <a:spcPts val="0"/>
              </a:spcAft>
              <a:buSzPts val="1200"/>
              <a:buFont typeface="Georama"/>
              <a:buChar char="●"/>
              <a:defRPr sz="1200"/>
            </a:lvl7pPr>
            <a:lvl8pPr indent="-304800" lvl="7" marL="3657600">
              <a:spcBef>
                <a:spcPts val="0"/>
              </a:spcBef>
              <a:spcAft>
                <a:spcPts val="0"/>
              </a:spcAft>
              <a:buSzPts val="1200"/>
              <a:buFont typeface="Georama"/>
              <a:buChar char="○"/>
              <a:defRPr sz="1200"/>
            </a:lvl8pPr>
            <a:lvl9pPr indent="-304800" lvl="8" marL="4114800">
              <a:spcBef>
                <a:spcPts val="0"/>
              </a:spcBef>
              <a:spcAft>
                <a:spcPts val="0"/>
              </a:spcAft>
              <a:buSzPts val="1200"/>
              <a:buFont typeface="Georama"/>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1" type="subTitle"/>
          </p:nvPr>
        </p:nvSpPr>
        <p:spPr>
          <a:xfrm>
            <a:off x="5151737" y="2936100"/>
            <a:ext cx="2505600" cy="15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idx="2" type="subTitle"/>
          </p:nvPr>
        </p:nvSpPr>
        <p:spPr>
          <a:xfrm>
            <a:off x="1486663" y="2936100"/>
            <a:ext cx="2505600" cy="15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 name="Google Shape;30;p5"/>
          <p:cNvSpPr txBox="1"/>
          <p:nvPr>
            <p:ph idx="3" type="subTitle"/>
          </p:nvPr>
        </p:nvSpPr>
        <p:spPr>
          <a:xfrm>
            <a:off x="1486663" y="2385351"/>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5"/>
          <p:cNvSpPr txBox="1"/>
          <p:nvPr>
            <p:ph idx="4" type="subTitle"/>
          </p:nvPr>
        </p:nvSpPr>
        <p:spPr>
          <a:xfrm>
            <a:off x="5151738" y="2385351"/>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5"/>
          <p:cNvSpPr/>
          <p:nvPr>
            <p:ph idx="5" type="pic"/>
          </p:nvPr>
        </p:nvSpPr>
        <p:spPr>
          <a:xfrm>
            <a:off x="1486663" y="1509050"/>
            <a:ext cx="2505600" cy="876300"/>
          </a:xfrm>
          <a:prstGeom prst="rect">
            <a:avLst/>
          </a:prstGeom>
          <a:noFill/>
          <a:ln>
            <a:noFill/>
          </a:ln>
        </p:spPr>
      </p:sp>
      <p:sp>
        <p:nvSpPr>
          <p:cNvPr id="34" name="Google Shape;34;p5"/>
          <p:cNvSpPr/>
          <p:nvPr>
            <p:ph idx="6" type="pic"/>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b="3400" l="0" r="832" t="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9"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b="0" l="0" r="0" t="0"/>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096200" y="791250"/>
            <a:ext cx="42948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7"/>
          <p:cNvSpPr txBox="1"/>
          <p:nvPr>
            <p:ph idx="1" type="subTitle"/>
          </p:nvPr>
        </p:nvSpPr>
        <p:spPr>
          <a:xfrm>
            <a:off x="4096200" y="208650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rtl="0" algn="ctr">
              <a:lnSpc>
                <a:spcPct val="100000"/>
              </a:lnSpc>
              <a:spcBef>
                <a:spcPts val="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4" name="Google Shape;44;p7"/>
          <p:cNvSpPr/>
          <p:nvPr>
            <p:ph idx="2" type="pic"/>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45"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47" name="Google Shape;47;p8"/>
          <p:cNvSpPr txBox="1"/>
          <p:nvPr>
            <p:ph type="title"/>
          </p:nvPr>
        </p:nvSpPr>
        <p:spPr>
          <a:xfrm>
            <a:off x="1388100" y="1275900"/>
            <a:ext cx="6367800" cy="25917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8"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b="0" l="-10" r="10" t="0"/>
          <a:stretch/>
        </p:blipFill>
        <p:spPr>
          <a:xfrm>
            <a:off x="-975" y="-60220"/>
            <a:ext cx="9144000" cy="5280390"/>
          </a:xfrm>
          <a:prstGeom prst="rect">
            <a:avLst/>
          </a:prstGeom>
          <a:noFill/>
          <a:ln>
            <a:noFill/>
          </a:ln>
        </p:spPr>
      </p:pic>
      <p:sp>
        <p:nvSpPr>
          <p:cNvPr id="50" name="Google Shape;50;p9"/>
          <p:cNvSpPr txBox="1"/>
          <p:nvPr>
            <p:ph type="title"/>
          </p:nvPr>
        </p:nvSpPr>
        <p:spPr>
          <a:xfrm>
            <a:off x="2549400" y="1219004"/>
            <a:ext cx="4045200" cy="14823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549400" y="2689396"/>
            <a:ext cx="4045200" cy="1235100"/>
          </a:xfrm>
          <a:prstGeom prst="rect">
            <a:avLst/>
          </a:prstGeom>
          <a:solidFill>
            <a:schemeClr val="dk2"/>
          </a:solidFill>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ph idx="2" type="pic"/>
          </p:nvPr>
        </p:nvSpPr>
        <p:spPr>
          <a:xfrm>
            <a:off x="-8500" y="0"/>
            <a:ext cx="9152400" cy="5143500"/>
          </a:xfrm>
          <a:prstGeom prst="rect">
            <a:avLst/>
          </a:prstGeom>
          <a:noFill/>
          <a:ln>
            <a:noFill/>
          </a:ln>
        </p:spPr>
      </p:sp>
      <p:sp>
        <p:nvSpPr>
          <p:cNvPr id="54" name="Google Shape;54;p10"/>
          <p:cNvSpPr txBox="1"/>
          <p:nvPr>
            <p:ph type="title"/>
          </p:nvPr>
        </p:nvSpPr>
        <p:spPr>
          <a:xfrm>
            <a:off x="720000" y="597425"/>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indent="-317500" lvl="1" marL="9144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indent="-317500" lvl="2" marL="13716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indent="-317500" lvl="3" marL="18288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indent="-317500" lvl="4" marL="22860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indent="-317500" lvl="5" marL="27432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indent="-317500" lvl="6" marL="32004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indent="-317500" lvl="7" marL="36576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indent="-317500" lvl="8" marL="41148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164" name="Shape 164"/>
        <p:cNvGrpSpPr/>
        <p:nvPr/>
      </p:nvGrpSpPr>
      <p:grpSpPr>
        <a:xfrm>
          <a:off x="0" y="0"/>
          <a:ext cx="0" cy="0"/>
          <a:chOff x="0" y="0"/>
          <a:chExt cx="0" cy="0"/>
        </a:xfrm>
      </p:grpSpPr>
      <p:sp>
        <p:nvSpPr>
          <p:cNvPr id="165" name="Google Shape;165;p26"/>
          <p:cNvSpPr txBox="1"/>
          <p:nvPr>
            <p:ph type="ctrTitle"/>
          </p:nvPr>
        </p:nvSpPr>
        <p:spPr>
          <a:xfrm>
            <a:off x="1847900" y="2961200"/>
            <a:ext cx="6196800" cy="10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Administration</a:t>
            </a:r>
            <a:endParaRPr/>
          </a:p>
          <a:p>
            <a:pPr indent="0" lvl="0" marL="0" rtl="0" algn="ctr">
              <a:spcBef>
                <a:spcPts val="0"/>
              </a:spcBef>
              <a:spcAft>
                <a:spcPts val="0"/>
              </a:spcAft>
              <a:buNone/>
            </a:pPr>
            <a:r>
              <a:t/>
            </a:r>
            <a:endParaRPr/>
          </a:p>
        </p:txBody>
      </p:sp>
      <p:pic>
        <p:nvPicPr>
          <p:cNvPr id="166" name="Google Shape;166;p26"/>
          <p:cNvPicPr preferRelativeResize="0"/>
          <p:nvPr>
            <p:ph idx="2" type="pic"/>
          </p:nvPr>
        </p:nvPicPr>
        <p:blipFill rotWithShape="1">
          <a:blip r:embed="rId3">
            <a:alphaModFix/>
          </a:blip>
          <a:srcRect b="23395" l="0" r="0" t="40896"/>
          <a:stretch/>
        </p:blipFill>
        <p:spPr>
          <a:xfrm>
            <a:off x="0" y="0"/>
            <a:ext cx="9144003" cy="2176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53" name="Shape 253"/>
        <p:cNvGrpSpPr/>
        <p:nvPr/>
      </p:nvGrpSpPr>
      <p:grpSpPr>
        <a:xfrm>
          <a:off x="0" y="0"/>
          <a:ext cx="0" cy="0"/>
          <a:chOff x="0" y="0"/>
          <a:chExt cx="0" cy="0"/>
        </a:xfrm>
      </p:grpSpPr>
      <p:sp>
        <p:nvSpPr>
          <p:cNvPr id="254" name="Google Shape;254;p3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Default package manager Debian</a:t>
            </a:r>
            <a:endParaRPr/>
          </a:p>
        </p:txBody>
      </p:sp>
      <p:sp>
        <p:nvSpPr>
          <p:cNvPr id="255" name="Google Shape;255;p35"/>
          <p:cNvSpPr txBox="1"/>
          <p:nvPr>
            <p:ph idx="1" type="subTitle"/>
          </p:nvPr>
        </p:nvSpPr>
        <p:spPr>
          <a:xfrm>
            <a:off x="563599" y="1379150"/>
            <a:ext cx="79725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600"/>
              <a:t>Aplikasi : “</a:t>
            </a:r>
            <a:r>
              <a:rPr lang="en" sz="1600"/>
              <a:t>Software</a:t>
            </a:r>
            <a:r>
              <a:rPr lang="en" sz="1600"/>
              <a:t>” merupakan pacakage manager yang simple di debian, apk ini berfungsi untuk install delete dan juga update apk lain yang ada di debian, apk ini memudahkan user yang tidak memakai command untuk install apk karena “Software” merupakan GUI yang sangat mudah untuk digunakan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59" name="Shape 259"/>
        <p:cNvGrpSpPr/>
        <p:nvPr/>
      </p:nvGrpSpPr>
      <p:grpSpPr>
        <a:xfrm>
          <a:off x="0" y="0"/>
          <a:ext cx="0" cy="0"/>
          <a:chOff x="0" y="0"/>
          <a:chExt cx="0" cy="0"/>
        </a:xfrm>
      </p:grpSpPr>
      <p:sp>
        <p:nvSpPr>
          <p:cNvPr id="260" name="Google Shape;260;p3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 discover di Software </a:t>
            </a:r>
            <a:endParaRPr/>
          </a:p>
        </p:txBody>
      </p:sp>
      <p:sp>
        <p:nvSpPr>
          <p:cNvPr id="261" name="Google Shape;261;p36"/>
          <p:cNvSpPr txBox="1"/>
          <p:nvPr>
            <p:ph idx="1" type="subTitle"/>
          </p:nvPr>
        </p:nvSpPr>
        <p:spPr>
          <a:xfrm>
            <a:off x="563599" y="1379150"/>
            <a:ext cx="79725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600"/>
              <a:t>Meng install discovery untuk memback up data dalam apk sebagi contoh kita menginstall apk lalu kita </a:t>
            </a:r>
            <a:r>
              <a:rPr lang="en" sz="1600"/>
              <a:t>menginstal apk dengan discover maka jika anda install lagi maka data tersebut tidak terhapus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3403449" y="783550"/>
            <a:ext cx="5325900" cy="16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 System</a:t>
            </a:r>
            <a:endParaRPr/>
          </a:p>
        </p:txBody>
      </p:sp>
      <p:sp>
        <p:nvSpPr>
          <p:cNvPr id="267" name="Google Shape;267;p37"/>
          <p:cNvSpPr txBox="1"/>
          <p:nvPr>
            <p:ph idx="2" type="title"/>
          </p:nvPr>
        </p:nvSpPr>
        <p:spPr>
          <a:xfrm>
            <a:off x="1356946" y="783550"/>
            <a:ext cx="2046600" cy="16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268" name="Google Shape;268;p37"/>
          <p:cNvPicPr preferRelativeResize="0"/>
          <p:nvPr>
            <p:ph idx="3" type="pic"/>
          </p:nvPr>
        </p:nvPicPr>
        <p:blipFill rotWithShape="1">
          <a:blip r:embed="rId3">
            <a:alphaModFix/>
          </a:blip>
          <a:srcRect b="27145" l="0" r="0" t="37146"/>
          <a:stretch/>
        </p:blipFill>
        <p:spPr>
          <a:xfrm>
            <a:off x="5" y="2967300"/>
            <a:ext cx="9144003" cy="21761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655575" y="709400"/>
            <a:ext cx="5088600" cy="5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Disk space Information </a:t>
            </a:r>
            <a:endParaRPr/>
          </a:p>
        </p:txBody>
      </p:sp>
      <p:sp>
        <p:nvSpPr>
          <p:cNvPr id="274" name="Google Shape;274;p38"/>
          <p:cNvSpPr txBox="1"/>
          <p:nvPr>
            <p:ph idx="1" type="subTitle"/>
          </p:nvPr>
        </p:nvSpPr>
        <p:spPr>
          <a:xfrm>
            <a:off x="655575" y="1229425"/>
            <a:ext cx="7917000" cy="116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91919"/>
              </a:buClr>
              <a:buSzPts val="1500"/>
              <a:buFont typeface="Open Sans"/>
              <a:buAutoNum type="arabicPeriod"/>
            </a:pPr>
            <a:r>
              <a:rPr lang="en" sz="1500"/>
              <a:t>Menggunakan cmd “df -h”</a:t>
            </a:r>
            <a:endParaRPr sz="1500"/>
          </a:p>
        </p:txBody>
      </p:sp>
      <p:pic>
        <p:nvPicPr>
          <p:cNvPr id="275" name="Google Shape;275;p38"/>
          <p:cNvPicPr preferRelativeResize="0"/>
          <p:nvPr/>
        </p:nvPicPr>
        <p:blipFill>
          <a:blip r:embed="rId3">
            <a:alphaModFix/>
          </a:blip>
          <a:stretch>
            <a:fillRect/>
          </a:stretch>
        </p:blipFill>
        <p:spPr>
          <a:xfrm>
            <a:off x="2062413" y="1553025"/>
            <a:ext cx="5019175" cy="298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655575" y="709400"/>
            <a:ext cx="5088600" cy="5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Repository</a:t>
            </a:r>
            <a:endParaRPr/>
          </a:p>
        </p:txBody>
      </p:sp>
      <p:sp>
        <p:nvSpPr>
          <p:cNvPr id="281" name="Google Shape;281;p39"/>
          <p:cNvSpPr txBox="1"/>
          <p:nvPr>
            <p:ph idx="1" type="subTitle"/>
          </p:nvPr>
        </p:nvSpPr>
        <p:spPr>
          <a:xfrm>
            <a:off x="655575" y="1229425"/>
            <a:ext cx="7917000" cy="116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91919"/>
              </a:buClr>
              <a:buSzPts val="1500"/>
              <a:buFont typeface="Open Sans"/>
              <a:buAutoNum type="arabicPeriod"/>
            </a:pPr>
            <a:r>
              <a:rPr lang="en" sz="1500"/>
              <a:t>Menggunakan cmd “du -ms * | sort -nr”</a:t>
            </a:r>
            <a:endParaRPr sz="1500"/>
          </a:p>
        </p:txBody>
      </p:sp>
      <p:pic>
        <p:nvPicPr>
          <p:cNvPr id="282" name="Google Shape;282;p39"/>
          <p:cNvPicPr preferRelativeResize="0"/>
          <p:nvPr/>
        </p:nvPicPr>
        <p:blipFill>
          <a:blip r:embed="rId3">
            <a:alphaModFix/>
          </a:blip>
          <a:stretch>
            <a:fillRect/>
          </a:stretch>
        </p:blipFill>
        <p:spPr>
          <a:xfrm>
            <a:off x="2849000" y="1613425"/>
            <a:ext cx="3530150" cy="312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655575" y="709400"/>
            <a:ext cx="5088600" cy="5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 package</a:t>
            </a:r>
            <a:endParaRPr/>
          </a:p>
        </p:txBody>
      </p:sp>
      <p:sp>
        <p:nvSpPr>
          <p:cNvPr id="288" name="Google Shape;288;p40"/>
          <p:cNvSpPr txBox="1"/>
          <p:nvPr>
            <p:ph idx="1" type="subTitle"/>
          </p:nvPr>
        </p:nvSpPr>
        <p:spPr>
          <a:xfrm>
            <a:off x="655575" y="1229425"/>
            <a:ext cx="7917000" cy="1390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91919"/>
              </a:buClr>
              <a:buSzPts val="1500"/>
              <a:buFont typeface="Open Sans"/>
              <a:buAutoNum type="arabicPeriod"/>
            </a:pPr>
            <a:r>
              <a:rPr lang="en" sz="1500"/>
              <a:t>1. Apt clean -&gt; menghapus package dan juga file configurasinya</a:t>
            </a:r>
            <a:endParaRPr sz="1500"/>
          </a:p>
          <a:p>
            <a:pPr indent="0" lvl="0" marL="0" rtl="0" algn="l">
              <a:spcBef>
                <a:spcPts val="1000"/>
              </a:spcBef>
              <a:spcAft>
                <a:spcPts val="0"/>
              </a:spcAft>
              <a:buNone/>
            </a:pPr>
            <a:r>
              <a:t/>
            </a:r>
            <a:endParaRPr sz="1500"/>
          </a:p>
          <a:p>
            <a:pPr indent="-323850" lvl="0" marL="457200" rtl="0" algn="l">
              <a:spcBef>
                <a:spcPts val="1000"/>
              </a:spcBef>
              <a:spcAft>
                <a:spcPts val="0"/>
              </a:spcAft>
              <a:buClr>
                <a:srgbClr val="191919"/>
              </a:buClr>
              <a:buSzPts val="1500"/>
              <a:buFont typeface="Open Sans"/>
              <a:buAutoNum type="arabicPeriod"/>
            </a:pPr>
            <a:r>
              <a:rPr lang="en" sz="1500"/>
              <a:t>2. Apt autoremove - - </a:t>
            </a:r>
            <a:r>
              <a:rPr lang="en" sz="1500"/>
              <a:t>purge -&gt; menghapus semuanya hingga package package terdahulu</a:t>
            </a:r>
            <a:r>
              <a:rPr lang="en" sz="1500"/>
              <a:t>  </a:t>
            </a:r>
            <a:endParaRPr sz="1500"/>
          </a:p>
        </p:txBody>
      </p:sp>
      <p:sp>
        <p:nvSpPr>
          <p:cNvPr id="289" name="Google Shape;289;p40"/>
          <p:cNvSpPr txBox="1"/>
          <p:nvPr>
            <p:ph type="title"/>
          </p:nvPr>
        </p:nvSpPr>
        <p:spPr>
          <a:xfrm>
            <a:off x="783825" y="2540100"/>
            <a:ext cx="5088600" cy="5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Menghapus trash bin</a:t>
            </a:r>
            <a:endParaRPr/>
          </a:p>
        </p:txBody>
      </p:sp>
      <p:sp>
        <p:nvSpPr>
          <p:cNvPr id="290" name="Google Shape;290;p40"/>
          <p:cNvSpPr txBox="1"/>
          <p:nvPr>
            <p:ph idx="1" type="subTitle"/>
          </p:nvPr>
        </p:nvSpPr>
        <p:spPr>
          <a:xfrm>
            <a:off x="783825" y="3138300"/>
            <a:ext cx="7917000" cy="1390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91919"/>
              </a:buClr>
              <a:buSzPts val="1500"/>
              <a:buFont typeface="Open Sans"/>
              <a:buAutoNum type="arabicPeriod"/>
            </a:pPr>
            <a:r>
              <a:rPr lang="en" sz="1500"/>
              <a:t>Menggunakan command promt : “rm -Rf ~/.local/share/Trash/* “ jika anda tidak di root jika anda ingin menghapus file di root maka menggunakan “rm -Rf /root/.local/share/Trash/*” jika anda ingin ini anda harus masuk sebagai admin</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408300" y="422600"/>
            <a:ext cx="8327400" cy="51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Menginstal file external .deb dengan dpkg</a:t>
            </a:r>
            <a:endParaRPr/>
          </a:p>
        </p:txBody>
      </p:sp>
      <p:sp>
        <p:nvSpPr>
          <p:cNvPr id="296" name="Google Shape;296;p41"/>
          <p:cNvSpPr txBox="1"/>
          <p:nvPr>
            <p:ph idx="1" type="subTitle"/>
          </p:nvPr>
        </p:nvSpPr>
        <p:spPr>
          <a:xfrm>
            <a:off x="655575" y="1229425"/>
            <a:ext cx="7917000" cy="2839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91919"/>
              </a:buClr>
              <a:buSzPts val="1500"/>
              <a:buFont typeface="Open Sans"/>
              <a:buAutoNum type="arabicPeriod"/>
            </a:pPr>
            <a:r>
              <a:rPr lang="en" sz="1500"/>
              <a:t>Untuk menginstall file external harus .deb, jika kita menginstall lewat dpkg maka kita menggunakan command “ dpkg -i “nama_package.deb” </a:t>
            </a:r>
            <a:endParaRPr sz="1500"/>
          </a:p>
          <a:p>
            <a:pPr indent="0" lvl="0" marL="0" rtl="0" algn="l">
              <a:spcBef>
                <a:spcPts val="1000"/>
              </a:spcBef>
              <a:spcAft>
                <a:spcPts val="0"/>
              </a:spcAft>
              <a:buNone/>
            </a:pPr>
            <a:r>
              <a:t/>
            </a:r>
            <a:endParaRPr sz="1500"/>
          </a:p>
          <a:p>
            <a:pPr indent="457200" lvl="0" marL="0" rtl="0" algn="l">
              <a:spcBef>
                <a:spcPts val="1000"/>
              </a:spcBef>
              <a:spcAft>
                <a:spcPts val="0"/>
              </a:spcAft>
              <a:buNone/>
            </a:pPr>
            <a:r>
              <a:rPr lang="en" sz="1500"/>
              <a:t>Jik</a:t>
            </a:r>
            <a:r>
              <a:rPr lang="en" sz="1500"/>
              <a:t>a ada error “dependency missing” maka kita perlu install dulu dependensi yang     dibutuhkan package internal  maka menggunakan command “apt instal ‘dependency’” jika anda di root tetapi jika tidak maka menggunakan “sudo apt install ‘dependency’”</a:t>
            </a:r>
            <a:endParaRPr sz="1500"/>
          </a:p>
          <a:p>
            <a:pPr indent="457200" lvl="0" marL="0" rtl="0" algn="l">
              <a:spcBef>
                <a:spcPts val="1000"/>
              </a:spcBef>
              <a:spcAft>
                <a:spcPts val="1000"/>
              </a:spcAft>
              <a:buNone/>
            </a:pPr>
            <a:r>
              <a:rPr lang="en" sz="1500"/>
              <a:t>Ji</a:t>
            </a:r>
            <a:r>
              <a:rPr lang="en" sz="1500"/>
              <a:t>ka inginuninstall package kita menggunakan “dpkg  - - purge package.deb”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408300" y="422600"/>
            <a:ext cx="8327400" cy="51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Debian Distribution branches</a:t>
            </a:r>
            <a:endParaRPr/>
          </a:p>
        </p:txBody>
      </p:sp>
      <p:sp>
        <p:nvSpPr>
          <p:cNvPr id="302" name="Google Shape;302;p42"/>
          <p:cNvSpPr txBox="1"/>
          <p:nvPr>
            <p:ph idx="1" type="subTitle"/>
          </p:nvPr>
        </p:nvSpPr>
        <p:spPr>
          <a:xfrm>
            <a:off x="712375" y="1229425"/>
            <a:ext cx="7860300" cy="2839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Stable distribution -&gt; Official distribution </a:t>
            </a:r>
            <a:endParaRPr sz="1500"/>
          </a:p>
          <a:p>
            <a:pPr indent="-323850" lvl="0" marL="457200" rtl="0" algn="l">
              <a:spcBef>
                <a:spcPts val="0"/>
              </a:spcBef>
              <a:spcAft>
                <a:spcPts val="0"/>
              </a:spcAft>
              <a:buSzPts val="1500"/>
              <a:buChar char="●"/>
            </a:pPr>
            <a:r>
              <a:rPr lang="en" sz="1500"/>
              <a:t>Oldstable distribution -&gt; LTS (standing for long term support)</a:t>
            </a:r>
            <a:endParaRPr sz="1500"/>
          </a:p>
          <a:p>
            <a:pPr indent="-323850" lvl="0" marL="457200" rtl="0" algn="l">
              <a:spcBef>
                <a:spcPts val="0"/>
              </a:spcBef>
              <a:spcAft>
                <a:spcPts val="0"/>
              </a:spcAft>
              <a:buSzPts val="1500"/>
              <a:buChar char="●"/>
            </a:pPr>
            <a:r>
              <a:rPr lang="en" sz="1500"/>
              <a:t>Testing distribution -&gt; Future stable version</a:t>
            </a:r>
            <a:endParaRPr sz="1500"/>
          </a:p>
          <a:p>
            <a:pPr indent="-323850" lvl="0" marL="457200" rtl="0" algn="l">
              <a:spcBef>
                <a:spcPts val="0"/>
              </a:spcBef>
              <a:spcAft>
                <a:spcPts val="0"/>
              </a:spcAft>
              <a:buSzPts val="1500"/>
              <a:buChar char="●"/>
            </a:pPr>
            <a:r>
              <a:rPr lang="en" sz="1500"/>
              <a:t>Unstable distribution -&gt; SID </a:t>
            </a:r>
            <a:endParaRPr sz="1500"/>
          </a:p>
          <a:p>
            <a:pPr indent="-323850" lvl="0" marL="457200" rtl="0" algn="l">
              <a:spcBef>
                <a:spcPts val="0"/>
              </a:spcBef>
              <a:spcAft>
                <a:spcPts val="0"/>
              </a:spcAft>
              <a:buSzPts val="1500"/>
              <a:buChar char="●"/>
            </a:pPr>
            <a:r>
              <a:rPr lang="en" sz="1500"/>
              <a:t>Experimental distribution -&gt; alpha or beta tested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403449" y="783550"/>
            <a:ext cx="5325900" cy="16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a:t>
            </a:r>
            <a:r>
              <a:rPr lang="en"/>
              <a:t> </a:t>
            </a:r>
            <a:r>
              <a:rPr lang="en"/>
              <a:t>tware Source  </a:t>
            </a:r>
            <a:endParaRPr/>
          </a:p>
        </p:txBody>
      </p:sp>
      <p:sp>
        <p:nvSpPr>
          <p:cNvPr id="172" name="Google Shape;172;p27"/>
          <p:cNvSpPr txBox="1"/>
          <p:nvPr>
            <p:ph idx="2" type="title"/>
          </p:nvPr>
        </p:nvSpPr>
        <p:spPr>
          <a:xfrm>
            <a:off x="1356946" y="783550"/>
            <a:ext cx="2046600" cy="16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173" name="Google Shape;173;p27"/>
          <p:cNvPicPr preferRelativeResize="0"/>
          <p:nvPr>
            <p:ph idx="3" type="pic"/>
          </p:nvPr>
        </p:nvPicPr>
        <p:blipFill rotWithShape="1">
          <a:blip r:embed="rId3">
            <a:alphaModFix/>
          </a:blip>
          <a:srcRect b="27145" l="0" r="0" t="37146"/>
          <a:stretch/>
        </p:blipFill>
        <p:spPr>
          <a:xfrm>
            <a:off x="5" y="2967300"/>
            <a:ext cx="9144003" cy="2176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177" name="Shape 177"/>
        <p:cNvGrpSpPr/>
        <p:nvPr/>
      </p:nvGrpSpPr>
      <p:grpSpPr>
        <a:xfrm>
          <a:off x="0" y="0"/>
          <a:ext cx="0" cy="0"/>
          <a:chOff x="0" y="0"/>
          <a:chExt cx="0" cy="0"/>
        </a:xfrm>
      </p:grpSpPr>
      <p:sp>
        <p:nvSpPr>
          <p:cNvPr id="178" name="Google Shape;178;p28"/>
          <p:cNvSpPr txBox="1"/>
          <p:nvPr>
            <p:ph idx="1" type="subTitle"/>
          </p:nvPr>
        </p:nvSpPr>
        <p:spPr>
          <a:xfrm>
            <a:off x="4023750" y="142260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900"/>
              <a:t>Debian GNU / Linux menggunakan repository methodologi repository untuk mendistribusikan aplikasi, memungkinkan untuk melakukan sentralisasi software dan Ui yang simple untuk meng-administrasi dan mengupgrade system </a:t>
            </a:r>
            <a:endParaRPr sz="1900"/>
          </a:p>
        </p:txBody>
      </p:sp>
      <p:pic>
        <p:nvPicPr>
          <p:cNvPr id="179" name="Google Shape;179;p28"/>
          <p:cNvPicPr preferRelativeResize="0"/>
          <p:nvPr>
            <p:ph idx="2" type="pic"/>
          </p:nvPr>
        </p:nvPicPr>
        <p:blipFill rotWithShape="1">
          <a:blip r:embed="rId3">
            <a:alphaModFix/>
          </a:blip>
          <a:srcRect b="0" l="29" r="29" t="0"/>
          <a:stretch/>
        </p:blipFill>
        <p:spPr>
          <a:xfrm>
            <a:off x="0" y="-2250"/>
            <a:ext cx="3428999" cy="5148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655575" y="709400"/>
            <a:ext cx="5088600" cy="5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Source Debian GNU</a:t>
            </a:r>
            <a:endParaRPr/>
          </a:p>
        </p:txBody>
      </p:sp>
      <p:sp>
        <p:nvSpPr>
          <p:cNvPr id="185" name="Google Shape;185;p29"/>
          <p:cNvSpPr txBox="1"/>
          <p:nvPr>
            <p:ph idx="1" type="subTitle"/>
          </p:nvPr>
        </p:nvSpPr>
        <p:spPr>
          <a:xfrm>
            <a:off x="655575" y="1229425"/>
            <a:ext cx="7917000" cy="11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Untuk melihat resurce list file yang ada di debian atau system </a:t>
            </a:r>
            <a:endParaRPr sz="1500"/>
          </a:p>
          <a:p>
            <a:pPr indent="-323850" lvl="0" marL="457200" rtl="0" algn="l">
              <a:spcBef>
                <a:spcPts val="1000"/>
              </a:spcBef>
              <a:spcAft>
                <a:spcPts val="0"/>
              </a:spcAft>
              <a:buClr>
                <a:srgbClr val="191919"/>
              </a:buClr>
              <a:buSzPts val="1500"/>
              <a:buFont typeface="Open Sans"/>
              <a:buAutoNum type="arabicPeriod"/>
            </a:pPr>
            <a:r>
              <a:rPr lang="en" sz="1500"/>
              <a:t>apt edit-sources</a:t>
            </a:r>
            <a:endParaRPr sz="1500"/>
          </a:p>
          <a:p>
            <a:pPr indent="-323850" lvl="0" marL="457200" rtl="0" algn="l">
              <a:spcBef>
                <a:spcPts val="0"/>
              </a:spcBef>
              <a:spcAft>
                <a:spcPts val="0"/>
              </a:spcAft>
              <a:buClr>
                <a:srgbClr val="191919"/>
              </a:buClr>
              <a:buSzPts val="1500"/>
              <a:buFont typeface="Open Sans"/>
              <a:buAutoNum type="arabicPeriod"/>
            </a:pPr>
            <a:r>
              <a:rPr lang="en" sz="1500"/>
              <a:t>nano /etc/aptsources.list</a:t>
            </a:r>
            <a:endParaRPr sz="1500"/>
          </a:p>
        </p:txBody>
      </p:sp>
      <p:pic>
        <p:nvPicPr>
          <p:cNvPr id="186" name="Google Shape;186;p29"/>
          <p:cNvPicPr preferRelativeResize="0"/>
          <p:nvPr/>
        </p:nvPicPr>
        <p:blipFill>
          <a:blip r:embed="rId3">
            <a:alphaModFix/>
          </a:blip>
          <a:stretch>
            <a:fillRect/>
          </a:stretch>
        </p:blipFill>
        <p:spPr>
          <a:xfrm>
            <a:off x="4211075" y="1758225"/>
            <a:ext cx="4361499" cy="330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subTitle"/>
          </p:nvPr>
        </p:nvSpPr>
        <p:spPr>
          <a:xfrm>
            <a:off x="1088024" y="1667540"/>
            <a:ext cx="3314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Berarti binary repository, software yang di compiled dirinya sendiri  </a:t>
            </a:r>
            <a:endParaRPr/>
          </a:p>
        </p:txBody>
      </p:sp>
      <p:sp>
        <p:nvSpPr>
          <p:cNvPr id="192" name="Google Shape;192;p30"/>
          <p:cNvSpPr txBox="1"/>
          <p:nvPr>
            <p:ph idx="2" type="subTitle"/>
          </p:nvPr>
        </p:nvSpPr>
        <p:spPr>
          <a:xfrm>
            <a:off x="4914476" y="1667540"/>
            <a:ext cx="3314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Berrati sumber repository yang akan dicompiled oleh software </a:t>
            </a:r>
            <a:endParaRPr/>
          </a:p>
        </p:txBody>
      </p:sp>
      <p:sp>
        <p:nvSpPr>
          <p:cNvPr id="193" name="Google Shape;193;p30"/>
          <p:cNvSpPr txBox="1"/>
          <p:nvPr>
            <p:ph idx="7" type="subTitle"/>
          </p:nvPr>
        </p:nvSpPr>
        <p:spPr>
          <a:xfrm>
            <a:off x="4914449" y="1274089"/>
            <a:ext cx="3314400" cy="4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deb-src</a:t>
            </a:r>
            <a:endParaRPr/>
          </a:p>
        </p:txBody>
      </p:sp>
      <p:sp>
        <p:nvSpPr>
          <p:cNvPr id="194" name="Google Shape;194;p30"/>
          <p:cNvSpPr txBox="1"/>
          <p:nvPr>
            <p:ph idx="5" type="subTitle"/>
          </p:nvPr>
        </p:nvSpPr>
        <p:spPr>
          <a:xfrm>
            <a:off x="1088024" y="1274089"/>
            <a:ext cx="3314400" cy="4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deb</a:t>
            </a:r>
            <a:endParaRPr/>
          </a:p>
        </p:txBody>
      </p:sp>
      <p:sp>
        <p:nvSpPr>
          <p:cNvPr id="195" name="Google Shape;195;p30"/>
          <p:cNvSpPr txBox="1"/>
          <p:nvPr>
            <p:ph idx="3" type="subTitle"/>
          </p:nvPr>
        </p:nvSpPr>
        <p:spPr>
          <a:xfrm>
            <a:off x="1088024" y="2666828"/>
            <a:ext cx="33144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addres ke repository server</a:t>
            </a:r>
            <a:endParaRPr/>
          </a:p>
        </p:txBody>
      </p:sp>
      <p:sp>
        <p:nvSpPr>
          <p:cNvPr id="196" name="Google Shape;196;p30"/>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 source list</a:t>
            </a:r>
            <a:endParaRPr/>
          </a:p>
        </p:txBody>
      </p:sp>
      <p:sp>
        <p:nvSpPr>
          <p:cNvPr id="197" name="Google Shape;197;p30"/>
          <p:cNvSpPr txBox="1"/>
          <p:nvPr>
            <p:ph idx="4" type="subTitle"/>
          </p:nvPr>
        </p:nvSpPr>
        <p:spPr>
          <a:xfrm>
            <a:off x="4914475" y="2666828"/>
            <a:ext cx="33144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 atau cabang di repository tree</a:t>
            </a:r>
            <a:endParaRPr/>
          </a:p>
        </p:txBody>
      </p:sp>
      <p:sp>
        <p:nvSpPr>
          <p:cNvPr id="198" name="Google Shape;198;p30"/>
          <p:cNvSpPr txBox="1"/>
          <p:nvPr>
            <p:ph idx="6" type="subTitle"/>
          </p:nvPr>
        </p:nvSpPr>
        <p:spPr>
          <a:xfrm>
            <a:off x="1088024" y="2200014"/>
            <a:ext cx="33144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 or Https</a:t>
            </a:r>
            <a:endParaRPr/>
          </a:p>
        </p:txBody>
      </p:sp>
      <p:sp>
        <p:nvSpPr>
          <p:cNvPr id="199" name="Google Shape;199;p30"/>
          <p:cNvSpPr txBox="1"/>
          <p:nvPr>
            <p:ph idx="8" type="subTitle"/>
          </p:nvPr>
        </p:nvSpPr>
        <p:spPr>
          <a:xfrm>
            <a:off x="4914448" y="2200014"/>
            <a:ext cx="33144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bookworm</a:t>
            </a:r>
            <a:endParaRPr/>
          </a:p>
        </p:txBody>
      </p:sp>
      <p:sp>
        <p:nvSpPr>
          <p:cNvPr id="200" name="Google Shape;200;p30"/>
          <p:cNvSpPr/>
          <p:nvPr/>
        </p:nvSpPr>
        <p:spPr>
          <a:xfrm>
            <a:off x="915124" y="1447800"/>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915124" y="2366075"/>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744174" y="1447800"/>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744174" y="2366075"/>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ph idx="4" type="subTitle"/>
          </p:nvPr>
        </p:nvSpPr>
        <p:spPr>
          <a:xfrm>
            <a:off x="1105925" y="3622278"/>
            <a:ext cx="33144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 atau cabang di repository tree</a:t>
            </a:r>
            <a:endParaRPr/>
          </a:p>
        </p:txBody>
      </p:sp>
      <p:sp>
        <p:nvSpPr>
          <p:cNvPr id="205" name="Google Shape;205;p30"/>
          <p:cNvSpPr txBox="1"/>
          <p:nvPr>
            <p:ph idx="8" type="subTitle"/>
          </p:nvPr>
        </p:nvSpPr>
        <p:spPr>
          <a:xfrm>
            <a:off x="1105898" y="3155464"/>
            <a:ext cx="33144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or non free firmware</a:t>
            </a:r>
            <a:endParaRPr/>
          </a:p>
        </p:txBody>
      </p:sp>
      <p:sp>
        <p:nvSpPr>
          <p:cNvPr id="206" name="Google Shape;206;p30"/>
          <p:cNvSpPr/>
          <p:nvPr/>
        </p:nvSpPr>
        <p:spPr>
          <a:xfrm>
            <a:off x="935624" y="3321525"/>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idx="1" type="subTitle"/>
          </p:nvPr>
        </p:nvSpPr>
        <p:spPr>
          <a:xfrm>
            <a:off x="1088024" y="1743740"/>
            <a:ext cx="3314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Compiled ke DFSG tanpa depedency yang berbayar</a:t>
            </a:r>
            <a:endParaRPr/>
          </a:p>
        </p:txBody>
      </p:sp>
      <p:sp>
        <p:nvSpPr>
          <p:cNvPr id="212" name="Google Shape;212;p31"/>
          <p:cNvSpPr txBox="1"/>
          <p:nvPr>
            <p:ph idx="2" type="subTitle"/>
          </p:nvPr>
        </p:nvSpPr>
        <p:spPr>
          <a:xfrm>
            <a:off x="4914476" y="1743740"/>
            <a:ext cx="3314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firmware sudah termasuk secara default sejak debian 12</a:t>
            </a:r>
            <a:endParaRPr/>
          </a:p>
        </p:txBody>
      </p:sp>
      <p:sp>
        <p:nvSpPr>
          <p:cNvPr id="213" name="Google Shape;213;p31"/>
          <p:cNvSpPr txBox="1"/>
          <p:nvPr>
            <p:ph idx="7" type="subTitle"/>
          </p:nvPr>
        </p:nvSpPr>
        <p:spPr>
          <a:xfrm>
            <a:off x="4914449" y="1274089"/>
            <a:ext cx="3314400" cy="4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free firmware</a:t>
            </a:r>
            <a:endParaRPr/>
          </a:p>
        </p:txBody>
      </p:sp>
      <p:sp>
        <p:nvSpPr>
          <p:cNvPr id="214" name="Google Shape;214;p31"/>
          <p:cNvSpPr txBox="1"/>
          <p:nvPr>
            <p:ph idx="5" type="subTitle"/>
          </p:nvPr>
        </p:nvSpPr>
        <p:spPr>
          <a:xfrm>
            <a:off x="1088024" y="1274089"/>
            <a:ext cx="3314400" cy="4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a:t>
            </a:r>
            <a:endParaRPr/>
          </a:p>
        </p:txBody>
      </p:sp>
      <p:sp>
        <p:nvSpPr>
          <p:cNvPr id="215" name="Google Shape;215;p31"/>
          <p:cNvSpPr txBox="1"/>
          <p:nvPr>
            <p:ph idx="3" type="subTitle"/>
          </p:nvPr>
        </p:nvSpPr>
        <p:spPr>
          <a:xfrm>
            <a:off x="1088024" y="3352628"/>
            <a:ext cx="33144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Compiled ke DFSG dengan dependency yang berbayar</a:t>
            </a:r>
            <a:endParaRPr/>
          </a:p>
        </p:txBody>
      </p:sp>
      <p:sp>
        <p:nvSpPr>
          <p:cNvPr id="216" name="Google Shape;216;p31"/>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Debian Repository</a:t>
            </a:r>
            <a:endParaRPr/>
          </a:p>
        </p:txBody>
      </p:sp>
      <p:sp>
        <p:nvSpPr>
          <p:cNvPr id="217" name="Google Shape;217;p31"/>
          <p:cNvSpPr txBox="1"/>
          <p:nvPr>
            <p:ph idx="4" type="subTitle"/>
          </p:nvPr>
        </p:nvSpPr>
        <p:spPr>
          <a:xfrm>
            <a:off x="4914475" y="3352628"/>
            <a:ext cx="33144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Tidak ke compiled ke DFSG</a:t>
            </a:r>
            <a:endParaRPr/>
          </a:p>
        </p:txBody>
      </p:sp>
      <p:sp>
        <p:nvSpPr>
          <p:cNvPr id="218" name="Google Shape;218;p31"/>
          <p:cNvSpPr txBox="1"/>
          <p:nvPr>
            <p:ph idx="6" type="subTitle"/>
          </p:nvPr>
        </p:nvSpPr>
        <p:spPr>
          <a:xfrm>
            <a:off x="1088024" y="2885814"/>
            <a:ext cx="33144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a:t>
            </a:r>
            <a:endParaRPr/>
          </a:p>
        </p:txBody>
      </p:sp>
      <p:sp>
        <p:nvSpPr>
          <p:cNvPr id="219" name="Google Shape;219;p31"/>
          <p:cNvSpPr txBox="1"/>
          <p:nvPr>
            <p:ph idx="8" type="subTitle"/>
          </p:nvPr>
        </p:nvSpPr>
        <p:spPr>
          <a:xfrm>
            <a:off x="4914448" y="2885814"/>
            <a:ext cx="33144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free</a:t>
            </a:r>
            <a:endParaRPr/>
          </a:p>
        </p:txBody>
      </p:sp>
      <p:sp>
        <p:nvSpPr>
          <p:cNvPr id="220" name="Google Shape;220;p31"/>
          <p:cNvSpPr/>
          <p:nvPr/>
        </p:nvSpPr>
        <p:spPr>
          <a:xfrm>
            <a:off x="915124" y="1447800"/>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915124" y="3057525"/>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4744174" y="1447800"/>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4744174" y="3057525"/>
            <a:ext cx="142800" cy="14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txBox="1"/>
          <p:nvPr>
            <p:ph idx="4" type="subTitle"/>
          </p:nvPr>
        </p:nvSpPr>
        <p:spPr>
          <a:xfrm>
            <a:off x="4914450" y="4277750"/>
            <a:ext cx="35094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DFSG = DEBIAN FREE SOFTWARE GUIDENES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403449" y="783550"/>
            <a:ext cx="5325900" cy="16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APT di Terminal</a:t>
            </a:r>
            <a:endParaRPr/>
          </a:p>
        </p:txBody>
      </p:sp>
      <p:sp>
        <p:nvSpPr>
          <p:cNvPr id="230" name="Google Shape;230;p32"/>
          <p:cNvSpPr txBox="1"/>
          <p:nvPr>
            <p:ph idx="2" type="title"/>
          </p:nvPr>
        </p:nvSpPr>
        <p:spPr>
          <a:xfrm>
            <a:off x="1356946" y="783550"/>
            <a:ext cx="2046600" cy="16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231" name="Google Shape;231;p32"/>
          <p:cNvPicPr preferRelativeResize="0"/>
          <p:nvPr>
            <p:ph idx="3" type="pic"/>
          </p:nvPr>
        </p:nvPicPr>
        <p:blipFill rotWithShape="1">
          <a:blip r:embed="rId3">
            <a:alphaModFix/>
          </a:blip>
          <a:srcRect b="27145" l="0" r="0" t="37146"/>
          <a:stretch/>
        </p:blipFill>
        <p:spPr>
          <a:xfrm>
            <a:off x="5" y="2967300"/>
            <a:ext cx="9144003" cy="21761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Command display</a:t>
            </a:r>
            <a:endParaRPr/>
          </a:p>
        </p:txBody>
      </p:sp>
      <p:sp>
        <p:nvSpPr>
          <p:cNvPr id="237" name="Google Shape;237;p33"/>
          <p:cNvSpPr txBox="1"/>
          <p:nvPr>
            <p:ph idx="4" type="subTitle"/>
          </p:nvPr>
        </p:nvSpPr>
        <p:spPr>
          <a:xfrm>
            <a:off x="5151738" y="2385351"/>
            <a:ext cx="2505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Administrator mode</a:t>
            </a:r>
            <a:endParaRPr/>
          </a:p>
        </p:txBody>
      </p:sp>
      <p:sp>
        <p:nvSpPr>
          <p:cNvPr id="238" name="Google Shape;238;p33"/>
          <p:cNvSpPr txBox="1"/>
          <p:nvPr>
            <p:ph idx="1" type="subTitle"/>
          </p:nvPr>
        </p:nvSpPr>
        <p:spPr>
          <a:xfrm>
            <a:off x="5151737" y="2936100"/>
            <a:ext cx="2505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Dengan ini dapat memengaruhi system, untuk masuk ke admin mode gunakan command su - </a:t>
            </a:r>
            <a:endParaRPr/>
          </a:p>
        </p:txBody>
      </p:sp>
      <p:sp>
        <p:nvSpPr>
          <p:cNvPr id="239" name="Google Shape;239;p33"/>
          <p:cNvSpPr txBox="1"/>
          <p:nvPr>
            <p:ph idx="2" type="subTitle"/>
          </p:nvPr>
        </p:nvSpPr>
        <p:spPr>
          <a:xfrm>
            <a:off x="1486663" y="2936100"/>
            <a:ext cx="2505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Command ter eksekusi tetapi tidak memengaruhi system</a:t>
            </a:r>
            <a:endParaRPr/>
          </a:p>
        </p:txBody>
      </p:sp>
      <p:sp>
        <p:nvSpPr>
          <p:cNvPr id="240" name="Google Shape;240;p33"/>
          <p:cNvSpPr txBox="1"/>
          <p:nvPr>
            <p:ph idx="3" type="subTitle"/>
          </p:nvPr>
        </p:nvSpPr>
        <p:spPr>
          <a:xfrm>
            <a:off x="1486663" y="2385351"/>
            <a:ext cx="2505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common</a:t>
            </a:r>
            <a:endParaRPr/>
          </a:p>
        </p:txBody>
      </p:sp>
      <p:pic>
        <p:nvPicPr>
          <p:cNvPr id="241" name="Google Shape;241;p33"/>
          <p:cNvPicPr preferRelativeResize="0"/>
          <p:nvPr/>
        </p:nvPicPr>
        <p:blipFill>
          <a:blip r:embed="rId3">
            <a:alphaModFix/>
          </a:blip>
          <a:stretch>
            <a:fillRect/>
          </a:stretch>
        </p:blipFill>
        <p:spPr>
          <a:xfrm>
            <a:off x="973425" y="1515698"/>
            <a:ext cx="3405201" cy="760712"/>
          </a:xfrm>
          <a:prstGeom prst="rect">
            <a:avLst/>
          </a:prstGeom>
          <a:noFill/>
          <a:ln>
            <a:noFill/>
          </a:ln>
        </p:spPr>
      </p:pic>
      <p:pic>
        <p:nvPicPr>
          <p:cNvPr id="242" name="Google Shape;242;p33"/>
          <p:cNvPicPr preferRelativeResize="0"/>
          <p:nvPr/>
        </p:nvPicPr>
        <p:blipFill>
          <a:blip r:embed="rId4">
            <a:alphaModFix/>
          </a:blip>
          <a:stretch>
            <a:fillRect/>
          </a:stretch>
        </p:blipFill>
        <p:spPr>
          <a:xfrm>
            <a:off x="4812400" y="1515700"/>
            <a:ext cx="3611606" cy="76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403449" y="783550"/>
            <a:ext cx="5325900" cy="16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Package manager </a:t>
            </a:r>
            <a:endParaRPr/>
          </a:p>
        </p:txBody>
      </p:sp>
      <p:sp>
        <p:nvSpPr>
          <p:cNvPr id="248" name="Google Shape;248;p34"/>
          <p:cNvSpPr txBox="1"/>
          <p:nvPr>
            <p:ph idx="2" type="title"/>
          </p:nvPr>
        </p:nvSpPr>
        <p:spPr>
          <a:xfrm>
            <a:off x="1356946" y="783550"/>
            <a:ext cx="2046600" cy="16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249" name="Google Shape;249;p34"/>
          <p:cNvPicPr preferRelativeResize="0"/>
          <p:nvPr>
            <p:ph idx="3" type="pic"/>
          </p:nvPr>
        </p:nvPicPr>
        <p:blipFill rotWithShape="1">
          <a:blip r:embed="rId3">
            <a:alphaModFix/>
          </a:blip>
          <a:srcRect b="27145" l="0" r="0" t="37146"/>
          <a:stretch/>
        </p:blipFill>
        <p:spPr>
          <a:xfrm>
            <a:off x="5" y="2967300"/>
            <a:ext cx="9144003" cy="2176199"/>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