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7"/>
    </p:embeddedFont>
    <p:embeddedFont>
      <p:font typeface="Livvic" pitchFamily="2" charset="0"/>
      <p:regular r:id="rId38"/>
    </p:embeddedFont>
    <p:embeddedFont>
      <p:font typeface="Quicksand" panose="020B0604020202020204" charset="0"/>
      <p:regular r:id="rId39"/>
      <p:bold r:id="rId40"/>
    </p:embeddedFont>
    <p:embeddedFont>
      <p:font typeface="Roboto Condensed Light" panose="02000000000000000000" pitchFamily="2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2a3cfbc97e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2a3cfbc97e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2a3cfbc97e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2a3cfbc97e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2a3cfbc97e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2a3cfbc97e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2a3cfbc97e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2a3cfbc97e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2a3cfbc97e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2a3cfbc97e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a3cfbc97e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a3cfbc97e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2a3cfbc97e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2a3cfbc97e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2a3cfbc97e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2a3cfbc97e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2a3cfbc97e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2a3cfbc97e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2a3cfbc97e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2a3cfbc97e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dcdb6fa7cc_2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dcdb6fa7cc_2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2a3cfbc97e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2a3cfbc97e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2a3cfbc97e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2a3cfbc97e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2a3cfbc97e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2a3cfbc97e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2a3cfbc97e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2a3cfbc97e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2a3cfbc97e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2a3cfbc97e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2a3cfbc97e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2a3cfbc97e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2a3cfbc97e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2a3cfbc97e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2a3cfbc97e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2a3cfbc97e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2a3cfbc97e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2a3cfbc97e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2a3cfbc97e1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2a3cfbc97e1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dcdb6fa7cc_2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dcdb6fa7cc_2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2a3cfbc97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2a3cfbc97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2a3cfbc97e1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2a3cfbc97e1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a3cfbc97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a3cfbc97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2a3cfbc97e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2a3cfbc97e1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2a3cfbc97e1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2a3cfbc97e1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cdb6fa7cc_2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cdb6fa7cc_2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a380a92bf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2a380a92bf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2a380a92bf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2a380a92bf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2a380a92bf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2a380a92bf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2a3cfbc97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2a3cfbc97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2a3cfbc97e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2a3cfbc97e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1"/>
          <p:cNvGrpSpPr/>
          <p:nvPr/>
        </p:nvGrpSpPr>
        <p:grpSpPr>
          <a:xfrm>
            <a:off x="8589197" y="11222"/>
            <a:ext cx="584466" cy="3946393"/>
            <a:chOff x="8559523" y="791447"/>
            <a:chExt cx="584466" cy="3946393"/>
          </a:xfrm>
        </p:grpSpPr>
        <p:sp>
          <p:nvSpPr>
            <p:cNvPr id="212" name="Google Shape;212;p11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1"/>
          <p:cNvGrpSpPr/>
          <p:nvPr/>
        </p:nvGrpSpPr>
        <p:grpSpPr>
          <a:xfrm flipH="1">
            <a:off x="-29671" y="1261388"/>
            <a:ext cx="1758614" cy="3882110"/>
            <a:chOff x="7444711" y="1171313"/>
            <a:chExt cx="1758614" cy="3882110"/>
          </a:xfrm>
        </p:grpSpPr>
        <p:sp>
          <p:nvSpPr>
            <p:cNvPr id="224" name="Google Shape;224;p11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11"/>
          <p:cNvGrpSpPr/>
          <p:nvPr/>
        </p:nvGrpSpPr>
        <p:grpSpPr>
          <a:xfrm>
            <a:off x="-13250" y="110887"/>
            <a:ext cx="2758303" cy="193976"/>
            <a:chOff x="-344350" y="4817800"/>
            <a:chExt cx="2758303" cy="193976"/>
          </a:xfrm>
        </p:grpSpPr>
        <p:sp>
          <p:nvSpPr>
            <p:cNvPr id="241" name="Google Shape;241;p11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11"/>
          <p:cNvSpPr txBox="1">
            <a:spLocks noGrp="1"/>
          </p:cNvSpPr>
          <p:nvPr>
            <p:ph type="title" hasCustomPrompt="1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6" name="Google Shape;246;p11"/>
          <p:cNvSpPr txBox="1">
            <a:spLocks noGrp="1"/>
          </p:cNvSpPr>
          <p:nvPr>
            <p:ph type="subTitle" idx="1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50" name="Google Shape;250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60" name="Google Shape;260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70" name="Google Shape;270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74" name="Google Shape;274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13"/>
          <p:cNvSpPr txBox="1">
            <a:spLocks noGrp="1"/>
          </p:cNvSpPr>
          <p:nvPr>
            <p:ph type="subTitle" idx="1"/>
          </p:nvPr>
        </p:nvSpPr>
        <p:spPr>
          <a:xfrm>
            <a:off x="1826474" y="359835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2"/>
          </p:nvPr>
        </p:nvSpPr>
        <p:spPr>
          <a:xfrm>
            <a:off x="1826486" y="4003657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21100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3"/>
          </p:nvPr>
        </p:nvSpPr>
        <p:spPr>
          <a:xfrm>
            <a:off x="6092999" y="3599918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4"/>
          </p:nvPr>
        </p:nvSpPr>
        <p:spPr>
          <a:xfrm>
            <a:off x="6093011" y="3994111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21100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6"/>
          </p:nvPr>
        </p:nvSpPr>
        <p:spPr>
          <a:xfrm>
            <a:off x="1826474" y="184135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7"/>
          </p:nvPr>
        </p:nvSpPr>
        <p:spPr>
          <a:xfrm>
            <a:off x="1826486" y="2235544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8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9"/>
          </p:nvPr>
        </p:nvSpPr>
        <p:spPr>
          <a:xfrm>
            <a:off x="6092999" y="184135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3"/>
          </p:nvPr>
        </p:nvSpPr>
        <p:spPr>
          <a:xfrm>
            <a:off x="6093011" y="2235544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14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15"/>
          </p:nvPr>
        </p:nvSpPr>
        <p:spPr>
          <a:xfrm>
            <a:off x="15182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>
            <a:spLocks noGrp="1"/>
          </p:cNvSpPr>
          <p:nvPr>
            <p:ph type="title"/>
          </p:nvPr>
        </p:nvSpPr>
        <p:spPr>
          <a:xfrm>
            <a:off x="720000" y="44679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subTitle" idx="1"/>
          </p:nvPr>
        </p:nvSpPr>
        <p:spPr>
          <a:xfrm>
            <a:off x="735125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subTitle" idx="2"/>
          </p:nvPr>
        </p:nvSpPr>
        <p:spPr>
          <a:xfrm>
            <a:off x="735125" y="341350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4"/>
          <p:cNvSpPr txBox="1">
            <a:spLocks noGrp="1"/>
          </p:cNvSpPr>
          <p:nvPr>
            <p:ph type="title" idx="3" hasCustomPrompt="1"/>
          </p:nvPr>
        </p:nvSpPr>
        <p:spPr>
          <a:xfrm>
            <a:off x="1630775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95" name="Google Shape;295;p14"/>
          <p:cNvSpPr txBox="1">
            <a:spLocks noGrp="1"/>
          </p:cNvSpPr>
          <p:nvPr>
            <p:ph type="subTitle" idx="4"/>
          </p:nvPr>
        </p:nvSpPr>
        <p:spPr>
          <a:xfrm>
            <a:off x="6017905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4"/>
          <p:cNvSpPr txBox="1">
            <a:spLocks noGrp="1"/>
          </p:cNvSpPr>
          <p:nvPr>
            <p:ph type="subTitle" idx="5"/>
          </p:nvPr>
        </p:nvSpPr>
        <p:spPr>
          <a:xfrm>
            <a:off x="6017905" y="341350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4"/>
          <p:cNvSpPr txBox="1">
            <a:spLocks noGrp="1"/>
          </p:cNvSpPr>
          <p:nvPr>
            <p:ph type="title" idx="6" hasCustomPrompt="1"/>
          </p:nvPr>
        </p:nvSpPr>
        <p:spPr>
          <a:xfrm>
            <a:off x="6913555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98" name="Google Shape;298;p14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14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302" name="Google Shape;302;p1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14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312" name="Google Shape;312;p14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" name="Google Shape;325;p14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14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328" name="Google Shape;328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14"/>
          <p:cNvSpPr txBox="1">
            <a:spLocks noGrp="1"/>
          </p:cNvSpPr>
          <p:nvPr>
            <p:ph type="subTitle" idx="7"/>
          </p:nvPr>
        </p:nvSpPr>
        <p:spPr>
          <a:xfrm>
            <a:off x="3376512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14"/>
          <p:cNvSpPr txBox="1">
            <a:spLocks noGrp="1"/>
          </p:cNvSpPr>
          <p:nvPr>
            <p:ph type="subTitle" idx="8"/>
          </p:nvPr>
        </p:nvSpPr>
        <p:spPr>
          <a:xfrm>
            <a:off x="3376512" y="341350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4"/>
          <p:cNvSpPr txBox="1">
            <a:spLocks noGrp="1"/>
          </p:cNvSpPr>
          <p:nvPr>
            <p:ph type="title" idx="9" hasCustomPrompt="1"/>
          </p:nvPr>
        </p:nvSpPr>
        <p:spPr>
          <a:xfrm>
            <a:off x="4272162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0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"/>
          <p:cNvSpPr txBox="1">
            <a:spLocks noGrp="1"/>
          </p:cNvSpPr>
          <p:nvPr>
            <p:ph type="subTitle" idx="1"/>
          </p:nvPr>
        </p:nvSpPr>
        <p:spPr>
          <a:xfrm>
            <a:off x="1548175" y="1555543"/>
            <a:ext cx="1577700" cy="3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6" name="Google Shape;336;p15"/>
          <p:cNvSpPr txBox="1">
            <a:spLocks noGrp="1"/>
          </p:cNvSpPr>
          <p:nvPr>
            <p:ph type="subTitle" idx="2"/>
          </p:nvPr>
        </p:nvSpPr>
        <p:spPr>
          <a:xfrm>
            <a:off x="1548175" y="1938625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5"/>
          <p:cNvSpPr txBox="1">
            <a:spLocks noGrp="1"/>
          </p:cNvSpPr>
          <p:nvPr>
            <p:ph type="title" hasCustomPrompt="1"/>
          </p:nvPr>
        </p:nvSpPr>
        <p:spPr>
          <a:xfrm>
            <a:off x="855222" y="1740901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8" name="Google Shape;338;p15"/>
          <p:cNvSpPr txBox="1">
            <a:spLocks noGrp="1"/>
          </p:cNvSpPr>
          <p:nvPr>
            <p:ph type="subTitle" idx="3"/>
          </p:nvPr>
        </p:nvSpPr>
        <p:spPr>
          <a:xfrm>
            <a:off x="4092150" y="1560985"/>
            <a:ext cx="1577700" cy="3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9" name="Google Shape;339;p15"/>
          <p:cNvSpPr txBox="1">
            <a:spLocks noGrp="1"/>
          </p:cNvSpPr>
          <p:nvPr>
            <p:ph type="subTitle" idx="4"/>
          </p:nvPr>
        </p:nvSpPr>
        <p:spPr>
          <a:xfrm>
            <a:off x="4092158" y="1946704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5"/>
          <p:cNvSpPr txBox="1">
            <a:spLocks noGrp="1"/>
          </p:cNvSpPr>
          <p:nvPr>
            <p:ph type="title" idx="5" hasCustomPrompt="1"/>
          </p:nvPr>
        </p:nvSpPr>
        <p:spPr>
          <a:xfrm>
            <a:off x="3398341" y="1749927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41" name="Google Shape;341;p15"/>
          <p:cNvSpPr txBox="1">
            <a:spLocks noGrp="1"/>
          </p:cNvSpPr>
          <p:nvPr>
            <p:ph type="subTitle" idx="6"/>
          </p:nvPr>
        </p:nvSpPr>
        <p:spPr>
          <a:xfrm>
            <a:off x="6725125" y="1560985"/>
            <a:ext cx="1577700" cy="3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2" name="Google Shape;342;p15"/>
          <p:cNvSpPr txBox="1">
            <a:spLocks noGrp="1"/>
          </p:cNvSpPr>
          <p:nvPr>
            <p:ph type="subTitle" idx="7"/>
          </p:nvPr>
        </p:nvSpPr>
        <p:spPr>
          <a:xfrm>
            <a:off x="6725133" y="1946704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title" idx="8" hasCustomPrompt="1"/>
          </p:nvPr>
        </p:nvSpPr>
        <p:spPr>
          <a:xfrm>
            <a:off x="6032173" y="1749927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44" name="Google Shape;344;p15"/>
          <p:cNvSpPr txBox="1">
            <a:spLocks noGrp="1"/>
          </p:cNvSpPr>
          <p:nvPr>
            <p:ph type="subTitle" idx="9"/>
          </p:nvPr>
        </p:nvSpPr>
        <p:spPr>
          <a:xfrm>
            <a:off x="1548050" y="3214518"/>
            <a:ext cx="1577700" cy="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5" name="Google Shape;345;p15"/>
          <p:cNvSpPr txBox="1">
            <a:spLocks noGrp="1"/>
          </p:cNvSpPr>
          <p:nvPr>
            <p:ph type="subTitle" idx="13"/>
          </p:nvPr>
        </p:nvSpPr>
        <p:spPr>
          <a:xfrm>
            <a:off x="1548070" y="3586493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5"/>
          <p:cNvSpPr txBox="1">
            <a:spLocks noGrp="1"/>
          </p:cNvSpPr>
          <p:nvPr>
            <p:ph type="title" idx="14" hasCustomPrompt="1"/>
          </p:nvPr>
        </p:nvSpPr>
        <p:spPr>
          <a:xfrm>
            <a:off x="855214" y="3399717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47" name="Google Shape;347;p15"/>
          <p:cNvSpPr txBox="1">
            <a:spLocks noGrp="1"/>
          </p:cNvSpPr>
          <p:nvPr>
            <p:ph type="subTitle" idx="15"/>
          </p:nvPr>
        </p:nvSpPr>
        <p:spPr>
          <a:xfrm>
            <a:off x="4092142" y="3219865"/>
            <a:ext cx="1577700" cy="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8" name="Google Shape;348;p15"/>
          <p:cNvSpPr txBox="1">
            <a:spLocks noGrp="1"/>
          </p:cNvSpPr>
          <p:nvPr>
            <p:ph type="subTitle" idx="16"/>
          </p:nvPr>
        </p:nvSpPr>
        <p:spPr>
          <a:xfrm>
            <a:off x="4092158" y="3594567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5"/>
          <p:cNvSpPr txBox="1">
            <a:spLocks noGrp="1"/>
          </p:cNvSpPr>
          <p:nvPr>
            <p:ph type="title" idx="17" hasCustomPrompt="1"/>
          </p:nvPr>
        </p:nvSpPr>
        <p:spPr>
          <a:xfrm>
            <a:off x="3398341" y="3408751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50" name="Google Shape;350;p15"/>
          <p:cNvSpPr txBox="1">
            <a:spLocks noGrp="1"/>
          </p:cNvSpPr>
          <p:nvPr>
            <p:ph type="subTitle" idx="18"/>
          </p:nvPr>
        </p:nvSpPr>
        <p:spPr>
          <a:xfrm>
            <a:off x="6725122" y="3219865"/>
            <a:ext cx="1577700" cy="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1" name="Google Shape;351;p15"/>
          <p:cNvSpPr txBox="1">
            <a:spLocks noGrp="1"/>
          </p:cNvSpPr>
          <p:nvPr>
            <p:ph type="subTitle" idx="19"/>
          </p:nvPr>
        </p:nvSpPr>
        <p:spPr>
          <a:xfrm>
            <a:off x="6725133" y="3594567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5"/>
          <p:cNvSpPr txBox="1">
            <a:spLocks noGrp="1"/>
          </p:cNvSpPr>
          <p:nvPr>
            <p:ph type="title" idx="20" hasCustomPrompt="1"/>
          </p:nvPr>
        </p:nvSpPr>
        <p:spPr>
          <a:xfrm>
            <a:off x="6032173" y="3408751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grpSp>
        <p:nvGrpSpPr>
          <p:cNvPr id="353" name="Google Shape;353;p15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354" name="Google Shape;354;p1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5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364" name="Google Shape;364;p1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15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374" name="Google Shape;374;p15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5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378" name="Google Shape;378;p1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15"/>
          <p:cNvSpPr txBox="1">
            <a:spLocks noGrp="1"/>
          </p:cNvSpPr>
          <p:nvPr>
            <p:ph type="title" idx="21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1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384" name="Google Shape;384;p16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6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389" name="Google Shape;389;p16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16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402" name="Google Shape;402;p1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6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406" name="Google Shape;406;p16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16"/>
          <p:cNvSpPr txBox="1">
            <a:spLocks noGrp="1"/>
          </p:cNvSpPr>
          <p:nvPr>
            <p:ph type="title"/>
          </p:nvPr>
        </p:nvSpPr>
        <p:spPr>
          <a:xfrm>
            <a:off x="1638750" y="1817850"/>
            <a:ext cx="5866500" cy="120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23" name="Google Shape;423;p16"/>
          <p:cNvSpPr txBox="1">
            <a:spLocks noGrp="1"/>
          </p:cNvSpPr>
          <p:nvPr>
            <p:ph type="title" idx="2"/>
          </p:nvPr>
        </p:nvSpPr>
        <p:spPr>
          <a:xfrm>
            <a:off x="1638750" y="3133902"/>
            <a:ext cx="5866500" cy="4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17"/>
          <p:cNvGrpSpPr/>
          <p:nvPr/>
        </p:nvGrpSpPr>
        <p:grpSpPr>
          <a:xfrm rot="10800000">
            <a:off x="6398900" y="111123"/>
            <a:ext cx="2758303" cy="193976"/>
            <a:chOff x="-344350" y="4817800"/>
            <a:chExt cx="2758303" cy="193976"/>
          </a:xfrm>
        </p:grpSpPr>
        <p:sp>
          <p:nvSpPr>
            <p:cNvPr id="426" name="Google Shape;426;p17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7"/>
          <p:cNvGrpSpPr/>
          <p:nvPr/>
        </p:nvGrpSpPr>
        <p:grpSpPr>
          <a:xfrm rot="5400000" flipH="1">
            <a:off x="6554770" y="2554284"/>
            <a:ext cx="1101268" cy="4077170"/>
            <a:chOff x="-7" y="0"/>
            <a:chExt cx="1101268" cy="4077170"/>
          </a:xfrm>
        </p:grpSpPr>
        <p:sp>
          <p:nvSpPr>
            <p:cNvPr id="431" name="Google Shape;431;p17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17"/>
          <p:cNvGrpSpPr/>
          <p:nvPr/>
        </p:nvGrpSpPr>
        <p:grpSpPr>
          <a:xfrm flipH="1">
            <a:off x="714797" y="4815763"/>
            <a:ext cx="425883" cy="216100"/>
            <a:chOff x="259675" y="4807625"/>
            <a:chExt cx="425883" cy="216100"/>
          </a:xfrm>
        </p:grpSpPr>
        <p:sp>
          <p:nvSpPr>
            <p:cNvPr id="444" name="Google Shape;444;p1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7"/>
          <p:cNvGrpSpPr/>
          <p:nvPr/>
        </p:nvGrpSpPr>
        <p:grpSpPr>
          <a:xfrm rot="10800000" flipH="1">
            <a:off x="-8" y="-4"/>
            <a:ext cx="2468054" cy="4015243"/>
            <a:chOff x="-8" y="1128260"/>
            <a:chExt cx="2468054" cy="4015243"/>
          </a:xfrm>
        </p:grpSpPr>
        <p:sp>
          <p:nvSpPr>
            <p:cNvPr id="448" name="Google Shape;448;p17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17"/>
          <p:cNvSpPr txBox="1">
            <a:spLocks noGrp="1"/>
          </p:cNvSpPr>
          <p:nvPr>
            <p:ph type="title"/>
          </p:nvPr>
        </p:nvSpPr>
        <p:spPr>
          <a:xfrm>
            <a:off x="900500" y="1621775"/>
            <a:ext cx="4285200" cy="137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title" idx="2"/>
          </p:nvPr>
        </p:nvSpPr>
        <p:spPr>
          <a:xfrm>
            <a:off x="900500" y="3218025"/>
            <a:ext cx="4285200" cy="35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2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8"/>
          <p:cNvSpPr/>
          <p:nvPr/>
        </p:nvSpPr>
        <p:spPr>
          <a:xfrm>
            <a:off x="1269900" y="285450"/>
            <a:ext cx="6604200" cy="4572600"/>
          </a:xfrm>
          <a:prstGeom prst="roundRect">
            <a:avLst>
              <a:gd name="adj" fmla="val 6205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8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8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18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471" name="Google Shape;471;p18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18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484" name="Google Shape;484;p18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8131403" y="48344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7771060" y="4796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638800" y="1817850"/>
            <a:ext cx="5866500" cy="120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500" name="Google Shape;500;p18"/>
          <p:cNvSpPr txBox="1">
            <a:spLocks noGrp="1"/>
          </p:cNvSpPr>
          <p:nvPr>
            <p:ph type="title" idx="2"/>
          </p:nvPr>
        </p:nvSpPr>
        <p:spPr>
          <a:xfrm>
            <a:off x="1638800" y="3133902"/>
            <a:ext cx="5866500" cy="4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3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9"/>
          <p:cNvSpPr txBox="1">
            <a:spLocks noGrp="1"/>
          </p:cNvSpPr>
          <p:nvPr>
            <p:ph type="title"/>
          </p:nvPr>
        </p:nvSpPr>
        <p:spPr>
          <a:xfrm>
            <a:off x="4180138" y="1249425"/>
            <a:ext cx="2729400" cy="19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3" name="Google Shape;503;p19"/>
          <p:cNvSpPr txBox="1">
            <a:spLocks noGrp="1"/>
          </p:cNvSpPr>
          <p:nvPr>
            <p:ph type="subTitle" idx="1"/>
          </p:nvPr>
        </p:nvSpPr>
        <p:spPr>
          <a:xfrm>
            <a:off x="4180138" y="3192675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4" name="Google Shape;504;p19"/>
          <p:cNvSpPr txBox="1">
            <a:spLocks noGrp="1"/>
          </p:cNvSpPr>
          <p:nvPr>
            <p:ph type="title" idx="2" hasCustomPrompt="1"/>
          </p:nvPr>
        </p:nvSpPr>
        <p:spPr>
          <a:xfrm>
            <a:off x="1748513" y="12891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505" name="Google Shape;505;p19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506" name="Google Shape;506;p19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9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516" name="Google Shape;516;p19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517" name="Google Shape;517;p19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9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9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9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9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9" name="Google Shape;529;p19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19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532" name="Google Shape;532;p1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19"/>
          <p:cNvSpPr/>
          <p:nvPr/>
        </p:nvSpPr>
        <p:spPr>
          <a:xfrm>
            <a:off x="1217100" y="872100"/>
            <a:ext cx="6709800" cy="339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3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0"/>
          <p:cNvSpPr txBox="1">
            <a:spLocks noGrp="1"/>
          </p:cNvSpPr>
          <p:nvPr>
            <p:ph type="title"/>
          </p:nvPr>
        </p:nvSpPr>
        <p:spPr>
          <a:xfrm>
            <a:off x="4180138" y="1249425"/>
            <a:ext cx="2729400" cy="19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8" name="Google Shape;538;p20"/>
          <p:cNvSpPr txBox="1">
            <a:spLocks noGrp="1"/>
          </p:cNvSpPr>
          <p:nvPr>
            <p:ph type="subTitle" idx="1"/>
          </p:nvPr>
        </p:nvSpPr>
        <p:spPr>
          <a:xfrm>
            <a:off x="4180138" y="3192675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9" name="Google Shape;539;p20"/>
          <p:cNvSpPr txBox="1">
            <a:spLocks noGrp="1"/>
          </p:cNvSpPr>
          <p:nvPr>
            <p:ph type="title" idx="2" hasCustomPrompt="1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540" name="Google Shape;540;p20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541" name="Google Shape;541;p20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20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551" name="Google Shape;551;p20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552" name="Google Shape;552;p20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0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0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0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0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0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0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0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0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0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20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567" name="Google Shape;567;p2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1860550"/>
            <a:ext cx="2729400" cy="20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04500"/>
            <a:ext cx="2729400" cy="5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8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1"/>
          <p:cNvSpPr txBox="1">
            <a:spLocks noGrp="1"/>
          </p:cNvSpPr>
          <p:nvPr>
            <p:ph type="title"/>
          </p:nvPr>
        </p:nvSpPr>
        <p:spPr>
          <a:xfrm>
            <a:off x="3156375" y="2615400"/>
            <a:ext cx="2729400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2" name="Google Shape;572;p21"/>
          <p:cNvSpPr txBox="1">
            <a:spLocks noGrp="1"/>
          </p:cNvSpPr>
          <p:nvPr>
            <p:ph type="subTitle" idx="1"/>
          </p:nvPr>
        </p:nvSpPr>
        <p:spPr>
          <a:xfrm>
            <a:off x="3156375" y="3418275"/>
            <a:ext cx="2729400" cy="5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3" name="Google Shape;573;p21"/>
          <p:cNvSpPr txBox="1">
            <a:spLocks noGrp="1"/>
          </p:cNvSpPr>
          <p:nvPr>
            <p:ph type="title" idx="2" hasCustomPrompt="1"/>
          </p:nvPr>
        </p:nvSpPr>
        <p:spPr>
          <a:xfrm>
            <a:off x="4059975" y="121148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574" name="Google Shape;574;p21"/>
          <p:cNvGrpSpPr/>
          <p:nvPr/>
        </p:nvGrpSpPr>
        <p:grpSpPr>
          <a:xfrm rot="10800000">
            <a:off x="6398900" y="111123"/>
            <a:ext cx="2758303" cy="193976"/>
            <a:chOff x="-344350" y="4817800"/>
            <a:chExt cx="2758303" cy="193976"/>
          </a:xfrm>
        </p:grpSpPr>
        <p:sp>
          <p:nvSpPr>
            <p:cNvPr id="575" name="Google Shape;575;p21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21"/>
          <p:cNvGrpSpPr/>
          <p:nvPr/>
        </p:nvGrpSpPr>
        <p:grpSpPr>
          <a:xfrm rot="5400000" flipH="1">
            <a:off x="6554770" y="2554284"/>
            <a:ext cx="1101268" cy="4077170"/>
            <a:chOff x="-7" y="0"/>
            <a:chExt cx="1101268" cy="4077170"/>
          </a:xfrm>
        </p:grpSpPr>
        <p:sp>
          <p:nvSpPr>
            <p:cNvPr id="580" name="Google Shape;580;p21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21"/>
          <p:cNvGrpSpPr/>
          <p:nvPr/>
        </p:nvGrpSpPr>
        <p:grpSpPr>
          <a:xfrm flipH="1">
            <a:off x="714797" y="4815763"/>
            <a:ext cx="425883" cy="216100"/>
            <a:chOff x="259675" y="4807625"/>
            <a:chExt cx="425883" cy="216100"/>
          </a:xfrm>
        </p:grpSpPr>
        <p:sp>
          <p:nvSpPr>
            <p:cNvPr id="593" name="Google Shape;593;p21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21"/>
          <p:cNvGrpSpPr/>
          <p:nvPr/>
        </p:nvGrpSpPr>
        <p:grpSpPr>
          <a:xfrm rot="10800000" flipH="1">
            <a:off x="-8" y="-4"/>
            <a:ext cx="2468054" cy="4015243"/>
            <a:chOff x="-8" y="1128260"/>
            <a:chExt cx="2468054" cy="4015243"/>
          </a:xfrm>
        </p:grpSpPr>
        <p:sp>
          <p:nvSpPr>
            <p:cNvPr id="597" name="Google Shape;597;p21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4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2"/>
          <p:cNvSpPr txBox="1">
            <a:spLocks noGrp="1"/>
          </p:cNvSpPr>
          <p:nvPr>
            <p:ph type="title"/>
          </p:nvPr>
        </p:nvSpPr>
        <p:spPr>
          <a:xfrm>
            <a:off x="3904400" y="1886713"/>
            <a:ext cx="2729400" cy="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5" name="Google Shape;615;p22"/>
          <p:cNvSpPr txBox="1">
            <a:spLocks noGrp="1"/>
          </p:cNvSpPr>
          <p:nvPr>
            <p:ph type="subTitle" idx="1"/>
          </p:nvPr>
        </p:nvSpPr>
        <p:spPr>
          <a:xfrm>
            <a:off x="3904388" y="2625593"/>
            <a:ext cx="2729400" cy="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6" name="Google Shape;616;p22"/>
          <p:cNvSpPr txBox="1">
            <a:spLocks noGrp="1"/>
          </p:cNvSpPr>
          <p:nvPr>
            <p:ph type="title" idx="2" hasCustomPrompt="1"/>
          </p:nvPr>
        </p:nvSpPr>
        <p:spPr>
          <a:xfrm>
            <a:off x="2275150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617" name="Google Shape;617;p22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618" name="Google Shape;618;p22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22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628" name="Google Shape;628;p22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629" name="Google Shape;629;p22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1" name="Google Shape;641;p22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22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644" name="Google Shape;644;p22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3"/>
          <p:cNvSpPr txBox="1">
            <a:spLocks noGrp="1"/>
          </p:cNvSpPr>
          <p:nvPr>
            <p:ph type="title"/>
          </p:nvPr>
        </p:nvSpPr>
        <p:spPr>
          <a:xfrm>
            <a:off x="4908925" y="14988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49" name="Google Shape;649;p23"/>
          <p:cNvSpPr txBox="1">
            <a:spLocks noGrp="1"/>
          </p:cNvSpPr>
          <p:nvPr>
            <p:ph type="subTitle" idx="1"/>
          </p:nvPr>
        </p:nvSpPr>
        <p:spPr>
          <a:xfrm>
            <a:off x="4908925" y="23406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4_1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4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4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24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654" name="Google Shape;654;p24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24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667" name="Google Shape;667;p2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8131403" y="48344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7771060" y="4796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>
          <a:xfrm>
            <a:off x="1365900" y="4069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24"/>
          <p:cNvSpPr txBox="1">
            <a:spLocks noGrp="1"/>
          </p:cNvSpPr>
          <p:nvPr>
            <p:ph type="subTitle" idx="1"/>
          </p:nvPr>
        </p:nvSpPr>
        <p:spPr>
          <a:xfrm>
            <a:off x="720000" y="315300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4" name="Google Shape;684;p24"/>
          <p:cNvSpPr txBox="1">
            <a:spLocks noGrp="1"/>
          </p:cNvSpPr>
          <p:nvPr>
            <p:ph type="subTitle" idx="2"/>
          </p:nvPr>
        </p:nvSpPr>
        <p:spPr>
          <a:xfrm>
            <a:off x="720000" y="3546600"/>
            <a:ext cx="21309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24"/>
          <p:cNvSpPr txBox="1">
            <a:spLocks noGrp="1"/>
          </p:cNvSpPr>
          <p:nvPr>
            <p:ph type="subTitle" idx="3"/>
          </p:nvPr>
        </p:nvSpPr>
        <p:spPr>
          <a:xfrm>
            <a:off x="3506550" y="315300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6" name="Google Shape;686;p24"/>
          <p:cNvSpPr txBox="1">
            <a:spLocks noGrp="1"/>
          </p:cNvSpPr>
          <p:nvPr>
            <p:ph type="subTitle" idx="4"/>
          </p:nvPr>
        </p:nvSpPr>
        <p:spPr>
          <a:xfrm>
            <a:off x="3506550" y="3546600"/>
            <a:ext cx="21309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24"/>
          <p:cNvSpPr txBox="1">
            <a:spLocks noGrp="1"/>
          </p:cNvSpPr>
          <p:nvPr>
            <p:ph type="subTitle" idx="5"/>
          </p:nvPr>
        </p:nvSpPr>
        <p:spPr>
          <a:xfrm>
            <a:off x="6293100" y="315300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8" name="Google Shape;688;p24"/>
          <p:cNvSpPr txBox="1">
            <a:spLocks noGrp="1"/>
          </p:cNvSpPr>
          <p:nvPr>
            <p:ph type="subTitle" idx="6"/>
          </p:nvPr>
        </p:nvSpPr>
        <p:spPr>
          <a:xfrm>
            <a:off x="6293100" y="3546600"/>
            <a:ext cx="21309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5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5"/>
          <p:cNvSpPr txBox="1">
            <a:spLocks noGrp="1"/>
          </p:cNvSpPr>
          <p:nvPr>
            <p:ph type="subTitle" idx="1"/>
          </p:nvPr>
        </p:nvSpPr>
        <p:spPr>
          <a:xfrm>
            <a:off x="1887835" y="1430000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1" name="Google Shape;691;p25"/>
          <p:cNvSpPr txBox="1">
            <a:spLocks noGrp="1"/>
          </p:cNvSpPr>
          <p:nvPr>
            <p:ph type="subTitle" idx="2"/>
          </p:nvPr>
        </p:nvSpPr>
        <p:spPr>
          <a:xfrm>
            <a:off x="1887835" y="1823600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5"/>
          <p:cNvSpPr txBox="1">
            <a:spLocks noGrp="1"/>
          </p:cNvSpPr>
          <p:nvPr>
            <p:ph type="subTitle" idx="3"/>
          </p:nvPr>
        </p:nvSpPr>
        <p:spPr>
          <a:xfrm>
            <a:off x="5334010" y="1430000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3" name="Google Shape;693;p25"/>
          <p:cNvSpPr txBox="1">
            <a:spLocks noGrp="1"/>
          </p:cNvSpPr>
          <p:nvPr>
            <p:ph type="subTitle" idx="4"/>
          </p:nvPr>
        </p:nvSpPr>
        <p:spPr>
          <a:xfrm>
            <a:off x="5334010" y="1823600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25"/>
          <p:cNvSpPr txBox="1">
            <a:spLocks noGrp="1"/>
          </p:cNvSpPr>
          <p:nvPr>
            <p:ph type="subTitle" idx="5"/>
          </p:nvPr>
        </p:nvSpPr>
        <p:spPr>
          <a:xfrm>
            <a:off x="1887825" y="3170408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5" name="Google Shape;695;p25"/>
          <p:cNvSpPr txBox="1">
            <a:spLocks noGrp="1"/>
          </p:cNvSpPr>
          <p:nvPr>
            <p:ph type="subTitle" idx="6"/>
          </p:nvPr>
        </p:nvSpPr>
        <p:spPr>
          <a:xfrm>
            <a:off x="1887835" y="3576200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5"/>
          <p:cNvSpPr txBox="1">
            <a:spLocks noGrp="1"/>
          </p:cNvSpPr>
          <p:nvPr>
            <p:ph type="subTitle" idx="7"/>
          </p:nvPr>
        </p:nvSpPr>
        <p:spPr>
          <a:xfrm>
            <a:off x="5334001" y="3170408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7" name="Google Shape;697;p25"/>
          <p:cNvSpPr txBox="1">
            <a:spLocks noGrp="1"/>
          </p:cNvSpPr>
          <p:nvPr>
            <p:ph type="subTitle" idx="8"/>
          </p:nvPr>
        </p:nvSpPr>
        <p:spPr>
          <a:xfrm>
            <a:off x="5334010" y="3576200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25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6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703" name="Google Shape;703;p26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716" name="Google Shape;716;p2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8131403" y="48344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7771060" y="4796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26"/>
          <p:cNvSpPr txBox="1">
            <a:spLocks noGrp="1"/>
          </p:cNvSpPr>
          <p:nvPr>
            <p:ph type="subTitle" idx="1"/>
          </p:nvPr>
        </p:nvSpPr>
        <p:spPr>
          <a:xfrm>
            <a:off x="712200" y="285875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2" name="Google Shape;732;p26"/>
          <p:cNvSpPr txBox="1">
            <a:spLocks noGrp="1"/>
          </p:cNvSpPr>
          <p:nvPr>
            <p:ph type="subTitle" idx="2"/>
          </p:nvPr>
        </p:nvSpPr>
        <p:spPr>
          <a:xfrm>
            <a:off x="712200" y="3252350"/>
            <a:ext cx="2130900" cy="82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6"/>
          <p:cNvSpPr txBox="1">
            <a:spLocks noGrp="1"/>
          </p:cNvSpPr>
          <p:nvPr>
            <p:ph type="subTitle" idx="3"/>
          </p:nvPr>
        </p:nvSpPr>
        <p:spPr>
          <a:xfrm>
            <a:off x="3498750" y="285875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4" name="Google Shape;734;p26"/>
          <p:cNvSpPr txBox="1">
            <a:spLocks noGrp="1"/>
          </p:cNvSpPr>
          <p:nvPr>
            <p:ph type="subTitle" idx="4"/>
          </p:nvPr>
        </p:nvSpPr>
        <p:spPr>
          <a:xfrm>
            <a:off x="3498750" y="3252350"/>
            <a:ext cx="2130900" cy="82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26"/>
          <p:cNvSpPr txBox="1">
            <a:spLocks noGrp="1"/>
          </p:cNvSpPr>
          <p:nvPr>
            <p:ph type="subTitle" idx="5"/>
          </p:nvPr>
        </p:nvSpPr>
        <p:spPr>
          <a:xfrm>
            <a:off x="6293100" y="285875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6" name="Google Shape;736;p26"/>
          <p:cNvSpPr txBox="1">
            <a:spLocks noGrp="1"/>
          </p:cNvSpPr>
          <p:nvPr>
            <p:ph type="subTitle" idx="6"/>
          </p:nvPr>
        </p:nvSpPr>
        <p:spPr>
          <a:xfrm>
            <a:off x="6290500" y="3252350"/>
            <a:ext cx="2130900" cy="82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6"/>
          <p:cNvSpPr txBox="1">
            <a:spLocks noGrp="1"/>
          </p:cNvSpPr>
          <p:nvPr>
            <p:ph type="title"/>
          </p:nvPr>
        </p:nvSpPr>
        <p:spPr>
          <a:xfrm>
            <a:off x="136590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7"/>
          <p:cNvSpPr txBox="1">
            <a:spLocks noGrp="1"/>
          </p:cNvSpPr>
          <p:nvPr>
            <p:ph type="subTitle" idx="1"/>
          </p:nvPr>
        </p:nvSpPr>
        <p:spPr>
          <a:xfrm>
            <a:off x="1133900" y="3344032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0" name="Google Shape;740;p27"/>
          <p:cNvSpPr txBox="1">
            <a:spLocks noGrp="1"/>
          </p:cNvSpPr>
          <p:nvPr>
            <p:ph type="subTitle" idx="2"/>
          </p:nvPr>
        </p:nvSpPr>
        <p:spPr>
          <a:xfrm>
            <a:off x="1133900" y="3737632"/>
            <a:ext cx="2175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7"/>
          <p:cNvSpPr txBox="1">
            <a:spLocks noGrp="1"/>
          </p:cNvSpPr>
          <p:nvPr>
            <p:ph type="subTitle" idx="3"/>
          </p:nvPr>
        </p:nvSpPr>
        <p:spPr>
          <a:xfrm>
            <a:off x="5824100" y="3328950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2" name="Google Shape;742;p27"/>
          <p:cNvSpPr txBox="1">
            <a:spLocks noGrp="1"/>
          </p:cNvSpPr>
          <p:nvPr>
            <p:ph type="subTitle" idx="4"/>
          </p:nvPr>
        </p:nvSpPr>
        <p:spPr>
          <a:xfrm>
            <a:off x="5824100" y="3722550"/>
            <a:ext cx="2175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27"/>
          <p:cNvSpPr txBox="1">
            <a:spLocks noGrp="1"/>
          </p:cNvSpPr>
          <p:nvPr>
            <p:ph type="subTitle" idx="5"/>
          </p:nvPr>
        </p:nvSpPr>
        <p:spPr>
          <a:xfrm>
            <a:off x="3484200" y="1501000"/>
            <a:ext cx="2175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4" name="Google Shape;744;p27"/>
          <p:cNvSpPr txBox="1">
            <a:spLocks noGrp="1"/>
          </p:cNvSpPr>
          <p:nvPr>
            <p:ph type="subTitle" idx="6"/>
          </p:nvPr>
        </p:nvSpPr>
        <p:spPr>
          <a:xfrm>
            <a:off x="3484200" y="1894600"/>
            <a:ext cx="2175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748" name="Google Shape;748;p28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28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760" name="Google Shape;760;p28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764" name="Google Shape;764;p2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28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768" name="Google Shape;768;p28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28"/>
          <p:cNvSpPr txBox="1">
            <a:spLocks noGrp="1"/>
          </p:cNvSpPr>
          <p:nvPr>
            <p:ph type="subTitle" idx="1"/>
          </p:nvPr>
        </p:nvSpPr>
        <p:spPr>
          <a:xfrm>
            <a:off x="1826475" y="3599552"/>
            <a:ext cx="2331000" cy="3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5" name="Google Shape;785;p28"/>
          <p:cNvSpPr txBox="1">
            <a:spLocks noGrp="1"/>
          </p:cNvSpPr>
          <p:nvPr>
            <p:ph type="subTitle" idx="2"/>
          </p:nvPr>
        </p:nvSpPr>
        <p:spPr>
          <a:xfrm>
            <a:off x="1826486" y="397410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8"/>
          <p:cNvSpPr txBox="1">
            <a:spLocks noGrp="1"/>
          </p:cNvSpPr>
          <p:nvPr>
            <p:ph type="subTitle" idx="3"/>
          </p:nvPr>
        </p:nvSpPr>
        <p:spPr>
          <a:xfrm>
            <a:off x="6093000" y="3599552"/>
            <a:ext cx="2331000" cy="3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7" name="Google Shape;787;p28"/>
          <p:cNvSpPr txBox="1">
            <a:spLocks noGrp="1"/>
          </p:cNvSpPr>
          <p:nvPr>
            <p:ph type="subTitle" idx="4"/>
          </p:nvPr>
        </p:nvSpPr>
        <p:spPr>
          <a:xfrm>
            <a:off x="6093011" y="397410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subTitle" idx="5"/>
          </p:nvPr>
        </p:nvSpPr>
        <p:spPr>
          <a:xfrm>
            <a:off x="1826475" y="1844775"/>
            <a:ext cx="2331000" cy="3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6"/>
          </p:nvPr>
        </p:nvSpPr>
        <p:spPr>
          <a:xfrm>
            <a:off x="1826486" y="223837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8"/>
          <p:cNvSpPr txBox="1">
            <a:spLocks noGrp="1"/>
          </p:cNvSpPr>
          <p:nvPr>
            <p:ph type="subTitle" idx="7"/>
          </p:nvPr>
        </p:nvSpPr>
        <p:spPr>
          <a:xfrm>
            <a:off x="6093000" y="1844775"/>
            <a:ext cx="2331000" cy="3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1" name="Google Shape;791;p28"/>
          <p:cNvSpPr txBox="1">
            <a:spLocks noGrp="1"/>
          </p:cNvSpPr>
          <p:nvPr>
            <p:ph type="subTitle" idx="8"/>
          </p:nvPr>
        </p:nvSpPr>
        <p:spPr>
          <a:xfrm>
            <a:off x="6093011" y="223837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28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7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9"/>
          <p:cNvSpPr txBox="1">
            <a:spLocks noGrp="1"/>
          </p:cNvSpPr>
          <p:nvPr>
            <p:ph type="subTitle" idx="1"/>
          </p:nvPr>
        </p:nvSpPr>
        <p:spPr>
          <a:xfrm>
            <a:off x="6248400" y="3370786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5" name="Google Shape;795;p29"/>
          <p:cNvSpPr txBox="1">
            <a:spLocks noGrp="1"/>
          </p:cNvSpPr>
          <p:nvPr>
            <p:ph type="subTitle" idx="2"/>
          </p:nvPr>
        </p:nvSpPr>
        <p:spPr>
          <a:xfrm>
            <a:off x="6248400" y="3764386"/>
            <a:ext cx="2175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29"/>
          <p:cNvSpPr txBox="1">
            <a:spLocks noGrp="1"/>
          </p:cNvSpPr>
          <p:nvPr>
            <p:ph type="subTitle" idx="3"/>
          </p:nvPr>
        </p:nvSpPr>
        <p:spPr>
          <a:xfrm>
            <a:off x="6248400" y="1344273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subTitle" idx="4"/>
          </p:nvPr>
        </p:nvSpPr>
        <p:spPr>
          <a:xfrm>
            <a:off x="6248400" y="1737873"/>
            <a:ext cx="2175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5"/>
          </p:nvPr>
        </p:nvSpPr>
        <p:spPr>
          <a:xfrm>
            <a:off x="6248400" y="2348062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6"/>
          </p:nvPr>
        </p:nvSpPr>
        <p:spPr>
          <a:xfrm>
            <a:off x="6248400" y="2741662"/>
            <a:ext cx="2175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18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0"/>
          <p:cNvSpPr txBox="1">
            <a:spLocks noGrp="1"/>
          </p:cNvSpPr>
          <p:nvPr>
            <p:ph type="title" hasCustomPrompt="1"/>
          </p:nvPr>
        </p:nvSpPr>
        <p:spPr>
          <a:xfrm>
            <a:off x="895650" y="1571788"/>
            <a:ext cx="3977700" cy="149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11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03" name="Google Shape;803;p30"/>
          <p:cNvSpPr txBox="1">
            <a:spLocks noGrp="1"/>
          </p:cNvSpPr>
          <p:nvPr>
            <p:ph type="subTitle" idx="1"/>
          </p:nvPr>
        </p:nvSpPr>
        <p:spPr>
          <a:xfrm>
            <a:off x="895650" y="3068613"/>
            <a:ext cx="39777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7" name="Google Shape;17;p4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444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5226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1484" y="10274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7" name="Google Shape;27;p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200975"/>
            <a:ext cx="7704000" cy="33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39" name="Google Shape;39;p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9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1"/>
          <p:cNvSpPr txBox="1">
            <a:spLocks noGrp="1"/>
          </p:cNvSpPr>
          <p:nvPr>
            <p:ph type="title" hasCustomPrompt="1"/>
          </p:nvPr>
        </p:nvSpPr>
        <p:spPr>
          <a:xfrm>
            <a:off x="1978650" y="1638450"/>
            <a:ext cx="5186700" cy="149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06" name="Google Shape;806;p31"/>
          <p:cNvSpPr txBox="1">
            <a:spLocks noGrp="1"/>
          </p:cNvSpPr>
          <p:nvPr>
            <p:ph type="subTitle" idx="1"/>
          </p:nvPr>
        </p:nvSpPr>
        <p:spPr>
          <a:xfrm>
            <a:off x="1978650" y="3135275"/>
            <a:ext cx="5186700" cy="39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2"/>
          <p:cNvSpPr txBox="1">
            <a:spLocks noGrp="1"/>
          </p:cNvSpPr>
          <p:nvPr>
            <p:ph type="subTitle" idx="1"/>
          </p:nvPr>
        </p:nvSpPr>
        <p:spPr>
          <a:xfrm>
            <a:off x="720000" y="360270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9" name="Google Shape;809;p32"/>
          <p:cNvSpPr txBox="1">
            <a:spLocks noGrp="1"/>
          </p:cNvSpPr>
          <p:nvPr>
            <p:ph type="subTitle" idx="2"/>
          </p:nvPr>
        </p:nvSpPr>
        <p:spPr>
          <a:xfrm>
            <a:off x="720000" y="4050832"/>
            <a:ext cx="20673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32"/>
          <p:cNvSpPr txBox="1">
            <a:spLocks noGrp="1"/>
          </p:cNvSpPr>
          <p:nvPr>
            <p:ph type="subTitle" idx="3"/>
          </p:nvPr>
        </p:nvSpPr>
        <p:spPr>
          <a:xfrm>
            <a:off x="3538350" y="360270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1" name="Google Shape;811;p32"/>
          <p:cNvSpPr txBox="1">
            <a:spLocks noGrp="1"/>
          </p:cNvSpPr>
          <p:nvPr>
            <p:ph type="subTitle" idx="4"/>
          </p:nvPr>
        </p:nvSpPr>
        <p:spPr>
          <a:xfrm>
            <a:off x="3538350" y="4050832"/>
            <a:ext cx="20673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32"/>
          <p:cNvSpPr txBox="1">
            <a:spLocks noGrp="1"/>
          </p:cNvSpPr>
          <p:nvPr>
            <p:ph type="subTitle" idx="5"/>
          </p:nvPr>
        </p:nvSpPr>
        <p:spPr>
          <a:xfrm>
            <a:off x="6356700" y="360270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3" name="Google Shape;813;p32"/>
          <p:cNvSpPr txBox="1">
            <a:spLocks noGrp="1"/>
          </p:cNvSpPr>
          <p:nvPr>
            <p:ph type="subTitle" idx="6"/>
          </p:nvPr>
        </p:nvSpPr>
        <p:spPr>
          <a:xfrm>
            <a:off x="6356700" y="4050832"/>
            <a:ext cx="20673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32"/>
          <p:cNvSpPr txBox="1">
            <a:spLocks noGrp="1"/>
          </p:cNvSpPr>
          <p:nvPr>
            <p:ph type="subTitle" idx="7"/>
          </p:nvPr>
        </p:nvSpPr>
        <p:spPr>
          <a:xfrm>
            <a:off x="720000" y="181210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5" name="Google Shape;815;p32"/>
          <p:cNvSpPr txBox="1">
            <a:spLocks noGrp="1"/>
          </p:cNvSpPr>
          <p:nvPr>
            <p:ph type="subTitle" idx="8"/>
          </p:nvPr>
        </p:nvSpPr>
        <p:spPr>
          <a:xfrm>
            <a:off x="720000" y="228191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32"/>
          <p:cNvSpPr txBox="1">
            <a:spLocks noGrp="1"/>
          </p:cNvSpPr>
          <p:nvPr>
            <p:ph type="subTitle" idx="9"/>
          </p:nvPr>
        </p:nvSpPr>
        <p:spPr>
          <a:xfrm>
            <a:off x="3538350" y="181210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7" name="Google Shape;817;p32"/>
          <p:cNvSpPr txBox="1">
            <a:spLocks noGrp="1"/>
          </p:cNvSpPr>
          <p:nvPr>
            <p:ph type="subTitle" idx="13"/>
          </p:nvPr>
        </p:nvSpPr>
        <p:spPr>
          <a:xfrm>
            <a:off x="3538350" y="228191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32"/>
          <p:cNvSpPr txBox="1">
            <a:spLocks noGrp="1"/>
          </p:cNvSpPr>
          <p:nvPr>
            <p:ph type="subTitle" idx="14"/>
          </p:nvPr>
        </p:nvSpPr>
        <p:spPr>
          <a:xfrm>
            <a:off x="6356700" y="181210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9" name="Google Shape;819;p32"/>
          <p:cNvSpPr txBox="1">
            <a:spLocks noGrp="1"/>
          </p:cNvSpPr>
          <p:nvPr>
            <p:ph type="subTitle" idx="15"/>
          </p:nvPr>
        </p:nvSpPr>
        <p:spPr>
          <a:xfrm>
            <a:off x="6356700" y="228191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820" name="Google Shape;820;p32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821" name="Google Shape;821;p32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822" name="Google Shape;822;p32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2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2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2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2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2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2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2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2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1" name="Google Shape;831;p32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832" name="Google Shape;832;p32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833" name="Google Shape;833;p32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5592" extrusionOk="0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32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32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5975" extrusionOk="0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32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32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32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3260" extrusionOk="0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32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" h="1269" extrusionOk="0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32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48" extrusionOk="0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32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70" extrusionOk="0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32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32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32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45" name="Google Shape;845;p32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2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7" name="Google Shape;847;p32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848" name="Google Shape;848;p32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5164" extrusionOk="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2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5164" extrusionOk="0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2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5164" extrusionOk="0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1" name="Google Shape;851;p32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4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3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3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3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33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857" name="Google Shape;857;p3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33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868" name="Google Shape;868;p33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0" name="Google Shape;880;p33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3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883" name="Google Shape;883;p3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33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5"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4"/>
          <p:cNvSpPr txBox="1">
            <a:spLocks noGrp="1"/>
          </p:cNvSpPr>
          <p:nvPr>
            <p:ph type="title" hasCustomPrompt="1"/>
          </p:nvPr>
        </p:nvSpPr>
        <p:spPr>
          <a:xfrm>
            <a:off x="926475" y="2860782"/>
            <a:ext cx="1935600" cy="83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9" name="Google Shape;889;p34"/>
          <p:cNvSpPr txBox="1">
            <a:spLocks noGrp="1"/>
          </p:cNvSpPr>
          <p:nvPr>
            <p:ph type="subTitle" idx="1"/>
          </p:nvPr>
        </p:nvSpPr>
        <p:spPr>
          <a:xfrm>
            <a:off x="926486" y="3685277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34"/>
          <p:cNvSpPr txBox="1">
            <a:spLocks noGrp="1"/>
          </p:cNvSpPr>
          <p:nvPr>
            <p:ph type="title" idx="2" hasCustomPrompt="1"/>
          </p:nvPr>
        </p:nvSpPr>
        <p:spPr>
          <a:xfrm>
            <a:off x="6282071" y="2860772"/>
            <a:ext cx="1935600" cy="83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91" name="Google Shape;891;p34"/>
          <p:cNvSpPr txBox="1">
            <a:spLocks noGrp="1"/>
          </p:cNvSpPr>
          <p:nvPr>
            <p:ph type="subTitle" idx="3"/>
          </p:nvPr>
        </p:nvSpPr>
        <p:spPr>
          <a:xfrm>
            <a:off x="6282073" y="3685265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2" name="Google Shape;892;p34"/>
          <p:cNvSpPr txBox="1">
            <a:spLocks noGrp="1"/>
          </p:cNvSpPr>
          <p:nvPr>
            <p:ph type="title" idx="4" hasCustomPrompt="1"/>
          </p:nvPr>
        </p:nvSpPr>
        <p:spPr>
          <a:xfrm>
            <a:off x="3604280" y="2860772"/>
            <a:ext cx="1935600" cy="83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93" name="Google Shape;893;p34"/>
          <p:cNvSpPr txBox="1">
            <a:spLocks noGrp="1"/>
          </p:cNvSpPr>
          <p:nvPr>
            <p:ph type="subTitle" idx="5"/>
          </p:nvPr>
        </p:nvSpPr>
        <p:spPr>
          <a:xfrm>
            <a:off x="3604286" y="3685265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894" name="Google Shape;894;p34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895" name="Google Shape;895;p3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34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900" name="Google Shape;900;p3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34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912" name="Google Shape;912;p34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20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5"/>
          <p:cNvSpPr txBox="1">
            <a:spLocks noGrp="1"/>
          </p:cNvSpPr>
          <p:nvPr>
            <p:ph type="title" hasCustomPrompt="1"/>
          </p:nvPr>
        </p:nvSpPr>
        <p:spPr>
          <a:xfrm>
            <a:off x="1857925" y="727944"/>
            <a:ext cx="2117100" cy="8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0" name="Google Shape;930;p35"/>
          <p:cNvSpPr txBox="1">
            <a:spLocks noGrp="1"/>
          </p:cNvSpPr>
          <p:nvPr>
            <p:ph type="subTitle" idx="1"/>
          </p:nvPr>
        </p:nvSpPr>
        <p:spPr>
          <a:xfrm>
            <a:off x="1857925" y="1571209"/>
            <a:ext cx="21171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1" name="Google Shape;931;p35"/>
          <p:cNvSpPr txBox="1">
            <a:spLocks noGrp="1"/>
          </p:cNvSpPr>
          <p:nvPr>
            <p:ph type="title" idx="2" hasCustomPrompt="1"/>
          </p:nvPr>
        </p:nvSpPr>
        <p:spPr>
          <a:xfrm>
            <a:off x="5167637" y="725864"/>
            <a:ext cx="2117100" cy="8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2" name="Google Shape;932;p35"/>
          <p:cNvSpPr txBox="1">
            <a:spLocks noGrp="1"/>
          </p:cNvSpPr>
          <p:nvPr>
            <p:ph type="subTitle" idx="3"/>
          </p:nvPr>
        </p:nvSpPr>
        <p:spPr>
          <a:xfrm>
            <a:off x="5167648" y="1558966"/>
            <a:ext cx="21171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35"/>
          <p:cNvSpPr txBox="1">
            <a:spLocks noGrp="1"/>
          </p:cNvSpPr>
          <p:nvPr>
            <p:ph type="title" idx="4" hasCustomPrompt="1"/>
          </p:nvPr>
        </p:nvSpPr>
        <p:spPr>
          <a:xfrm>
            <a:off x="1857925" y="3015462"/>
            <a:ext cx="2117100" cy="8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4" name="Google Shape;934;p35"/>
          <p:cNvSpPr txBox="1">
            <a:spLocks noGrp="1"/>
          </p:cNvSpPr>
          <p:nvPr>
            <p:ph type="subTitle" idx="5"/>
          </p:nvPr>
        </p:nvSpPr>
        <p:spPr>
          <a:xfrm>
            <a:off x="1857925" y="3838412"/>
            <a:ext cx="21171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35"/>
          <p:cNvSpPr txBox="1">
            <a:spLocks noGrp="1"/>
          </p:cNvSpPr>
          <p:nvPr>
            <p:ph type="title" idx="6" hasCustomPrompt="1"/>
          </p:nvPr>
        </p:nvSpPr>
        <p:spPr>
          <a:xfrm>
            <a:off x="5167637" y="2993061"/>
            <a:ext cx="2117100" cy="8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6" name="Google Shape;936;p35"/>
          <p:cNvSpPr txBox="1">
            <a:spLocks noGrp="1"/>
          </p:cNvSpPr>
          <p:nvPr>
            <p:ph type="subTitle" idx="7"/>
          </p:nvPr>
        </p:nvSpPr>
        <p:spPr>
          <a:xfrm>
            <a:off x="5167648" y="3826169"/>
            <a:ext cx="21171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937" name="Google Shape;937;p35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938" name="Google Shape;938;p35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5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5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5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5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5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5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35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949" name="Google Shape;949;p35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950" name="Google Shape;950;p35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5592" extrusionOk="0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35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35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5975" extrusionOk="0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35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35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35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3260" extrusionOk="0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35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" h="1269" extrusionOk="0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35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48" extrusionOk="0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35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70" extrusionOk="0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35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35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35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62" name="Google Shape;962;p35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5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4" name="Google Shape;964;p35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965" name="Google Shape;965;p35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5164" extrusionOk="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5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5164" extrusionOk="0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5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5164" extrusionOk="0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4">
  <p:cSld name="CUSTOM_21"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6"/>
          <p:cNvSpPr txBox="1">
            <a:spLocks noGrp="1"/>
          </p:cNvSpPr>
          <p:nvPr>
            <p:ph type="title" hasCustomPrompt="1"/>
          </p:nvPr>
        </p:nvSpPr>
        <p:spPr>
          <a:xfrm>
            <a:off x="1840545" y="2783175"/>
            <a:ext cx="2155500" cy="62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70" name="Google Shape;970;p36"/>
          <p:cNvSpPr txBox="1">
            <a:spLocks noGrp="1"/>
          </p:cNvSpPr>
          <p:nvPr>
            <p:ph type="subTitle" idx="1"/>
          </p:nvPr>
        </p:nvSpPr>
        <p:spPr>
          <a:xfrm>
            <a:off x="1840545" y="3449305"/>
            <a:ext cx="21555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36"/>
          <p:cNvSpPr txBox="1">
            <a:spLocks noGrp="1"/>
          </p:cNvSpPr>
          <p:nvPr>
            <p:ph type="title" idx="2" hasCustomPrompt="1"/>
          </p:nvPr>
        </p:nvSpPr>
        <p:spPr>
          <a:xfrm>
            <a:off x="5147955" y="2783175"/>
            <a:ext cx="2155500" cy="62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72" name="Google Shape;972;p36"/>
          <p:cNvSpPr txBox="1">
            <a:spLocks noGrp="1"/>
          </p:cNvSpPr>
          <p:nvPr>
            <p:ph type="subTitle" idx="3"/>
          </p:nvPr>
        </p:nvSpPr>
        <p:spPr>
          <a:xfrm>
            <a:off x="5147952" y="3449304"/>
            <a:ext cx="21555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973" name="Google Shape;973;p36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974" name="Google Shape;974;p36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36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979" name="Google Shape;979;p3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36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991" name="Google Shape;991;p3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7"/>
          <p:cNvSpPr txBox="1">
            <a:spLocks noGrp="1"/>
          </p:cNvSpPr>
          <p:nvPr>
            <p:ph type="title"/>
          </p:nvPr>
        </p:nvSpPr>
        <p:spPr>
          <a:xfrm>
            <a:off x="2606400" y="1224694"/>
            <a:ext cx="3931200" cy="309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3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8"/>
          <p:cNvSpPr txBox="1">
            <a:spLocks noGrp="1"/>
          </p:cNvSpPr>
          <p:nvPr>
            <p:ph type="title"/>
          </p:nvPr>
        </p:nvSpPr>
        <p:spPr>
          <a:xfrm>
            <a:off x="4432630" y="1564650"/>
            <a:ext cx="3984600" cy="30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4"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012;p39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013" name="Google Shape;1013;p39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9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9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9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" name="Google Shape;1029;p39"/>
          <p:cNvSpPr txBox="1">
            <a:spLocks noGrp="1"/>
          </p:cNvSpPr>
          <p:nvPr>
            <p:ph type="title"/>
          </p:nvPr>
        </p:nvSpPr>
        <p:spPr>
          <a:xfrm>
            <a:off x="699848" y="1712950"/>
            <a:ext cx="2617800" cy="161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7"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0"/>
          <p:cNvSpPr txBox="1">
            <a:spLocks noGrp="1"/>
          </p:cNvSpPr>
          <p:nvPr>
            <p:ph type="title"/>
          </p:nvPr>
        </p:nvSpPr>
        <p:spPr>
          <a:xfrm>
            <a:off x="5511025" y="1181013"/>
            <a:ext cx="2952600" cy="185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32" name="Google Shape;1032;p40"/>
          <p:cNvSpPr txBox="1">
            <a:spLocks noGrp="1"/>
          </p:cNvSpPr>
          <p:nvPr>
            <p:ph type="subTitle" idx="1"/>
          </p:nvPr>
        </p:nvSpPr>
        <p:spPr>
          <a:xfrm>
            <a:off x="5511025" y="3033525"/>
            <a:ext cx="2952600" cy="9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45" name="Google Shape;45;p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704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58" name="Google Shape;58;p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17003" y="47582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675935" y="46953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09060" y="49488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74" name="Google Shape;74;p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 rot="-5400000" flipH="1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78" name="Google Shape;78;p5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1354425" y="2858750"/>
            <a:ext cx="25185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2"/>
          </p:nvPr>
        </p:nvSpPr>
        <p:spPr>
          <a:xfrm>
            <a:off x="1354425" y="325235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3"/>
          </p:nvPr>
        </p:nvSpPr>
        <p:spPr>
          <a:xfrm>
            <a:off x="5271100" y="2858750"/>
            <a:ext cx="25185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4"/>
          </p:nvPr>
        </p:nvSpPr>
        <p:spPr>
          <a:xfrm>
            <a:off x="5271100" y="325235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5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1"/>
          <p:cNvSpPr txBox="1">
            <a:spLocks noGrp="1"/>
          </p:cNvSpPr>
          <p:nvPr>
            <p:ph type="title"/>
          </p:nvPr>
        </p:nvSpPr>
        <p:spPr>
          <a:xfrm>
            <a:off x="1383575" y="1926049"/>
            <a:ext cx="2952600" cy="58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35" name="Google Shape;1035;p41"/>
          <p:cNvSpPr txBox="1">
            <a:spLocks noGrp="1"/>
          </p:cNvSpPr>
          <p:nvPr>
            <p:ph type="subTitle" idx="1"/>
          </p:nvPr>
        </p:nvSpPr>
        <p:spPr>
          <a:xfrm>
            <a:off x="1383575" y="2637463"/>
            <a:ext cx="2952600" cy="9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41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41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1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41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1040" name="Google Shape;1040;p41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1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1050" name="Google Shape;1050;p41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051" name="Google Shape;1051;p41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1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1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1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1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" name="Google Shape;1063;p41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1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1066" name="Google Shape;1066;p41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6"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2"/>
          <p:cNvSpPr txBox="1">
            <a:spLocks noGrp="1"/>
          </p:cNvSpPr>
          <p:nvPr>
            <p:ph type="title"/>
          </p:nvPr>
        </p:nvSpPr>
        <p:spPr>
          <a:xfrm>
            <a:off x="4782900" y="1899523"/>
            <a:ext cx="2952600" cy="57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1" name="Google Shape;1071;p42"/>
          <p:cNvSpPr txBox="1">
            <a:spLocks noGrp="1"/>
          </p:cNvSpPr>
          <p:nvPr>
            <p:ph type="subTitle" idx="1"/>
          </p:nvPr>
        </p:nvSpPr>
        <p:spPr>
          <a:xfrm>
            <a:off x="4782900" y="2635139"/>
            <a:ext cx="2952600" cy="107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3344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072" name="Google Shape;1072;p42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1073" name="Google Shape;1073;p42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2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078" name="Google Shape;1078;p42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9" name="Google Shape;1089;p42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090" name="Google Shape;1090;p42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8" name="Google Shape;1108;p43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9" name="Google Shape;1109;p43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10" name="Google Shape;1110;p43"/>
          <p:cNvSpPr txBox="1"/>
          <p:nvPr/>
        </p:nvSpPr>
        <p:spPr>
          <a:xfrm>
            <a:off x="720000" y="3650850"/>
            <a:ext cx="34284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9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44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1113" name="Google Shape;1113;p44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1114" name="Google Shape;1114;p44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4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4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4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4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3" name="Google Shape;1123;p44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1124" name="Google Shape;1124;p44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1125" name="Google Shape;1125;p44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5592" extrusionOk="0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44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44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5975" extrusionOk="0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44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44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44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3260" extrusionOk="0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44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" h="1269" extrusionOk="0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44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48" extrusionOk="0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44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70" extrusionOk="0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44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44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44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37" name="Google Shape;1137;p44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9" name="Google Shape;1139;p44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1140" name="Google Shape;1140;p44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5164" extrusionOk="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4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5164" extrusionOk="0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4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5164" extrusionOk="0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0"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5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1145" name="Google Shape;1145;p45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45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150" name="Google Shape;1150;p4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5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162" name="Google Shape;1162;p45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5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5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5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5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5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5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5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5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5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1"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6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6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6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2" name="Google Shape;1182;p46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1183" name="Google Shape;1183;p4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46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1193" name="Google Shape;1193;p46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194" name="Google Shape;1194;p46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6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6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6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6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6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6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6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6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6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6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6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6" name="Google Shape;1206;p46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46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1209" name="Google Shape;1209;p4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2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7"/>
          <p:cNvSpPr/>
          <p:nvPr/>
        </p:nvSpPr>
        <p:spPr>
          <a:xfrm>
            <a:off x="1226400" y="657150"/>
            <a:ext cx="6691200" cy="382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4" name="Google Shape;1214;p47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1215" name="Google Shape;1215;p47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7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1225" name="Google Shape;1225;p47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226" name="Google Shape;1226;p47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7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7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7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7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7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7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7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7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7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7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8" name="Google Shape;1238;p47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47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1241" name="Google Shape;1241;p4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 flipH="1">
              <a:off x="7292311" y="48963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ubTitle" idx="1"/>
          </p:nvPr>
        </p:nvSpPr>
        <p:spPr>
          <a:xfrm>
            <a:off x="720000" y="3033613"/>
            <a:ext cx="2952600" cy="9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0000" y="1418900"/>
            <a:ext cx="3852000" cy="26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2814450" y="15750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2814450" y="262635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33" name="Google Shape;133;p9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134" name="Google Shape;134;p9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9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146" name="Google Shape;146;p9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9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150" name="Google Shape;150;p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9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154" name="Google Shape;154;p9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0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72" name="Google Shape;172;p10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0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84" name="Google Shape;184;p10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0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0"/>
          <p:cNvGrpSpPr/>
          <p:nvPr/>
        </p:nvGrpSpPr>
        <p:grpSpPr>
          <a:xfrm rot="10800000" flipH="1">
            <a:off x="294125" y="4824706"/>
            <a:ext cx="425883" cy="216100"/>
            <a:chOff x="259675" y="4807625"/>
            <a:chExt cx="425883" cy="216100"/>
          </a:xfrm>
        </p:grpSpPr>
        <p:sp>
          <p:nvSpPr>
            <p:cNvPr id="201" name="Google Shape;201;p1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10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205" name="Google Shape;205;p10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0"/>
          <p:cNvSpPr txBox="1">
            <a:spLocks noGrp="1"/>
          </p:cNvSpPr>
          <p:nvPr>
            <p:ph type="title"/>
          </p:nvPr>
        </p:nvSpPr>
        <p:spPr>
          <a:xfrm>
            <a:off x="1365900" y="436960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8"/>
          <p:cNvSpPr txBox="1">
            <a:spLocks noGrp="1"/>
          </p:cNvSpPr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Project</a:t>
            </a:r>
            <a:endParaRPr sz="5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Akhir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chemeClr val="dk2"/>
                </a:solidFill>
              </a:rPr>
              <a:t>Basis Data Lanjut</a:t>
            </a:r>
            <a:endParaRPr sz="4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2"/>
                </a:solidFill>
              </a:rPr>
              <a:t>Sultan Argya S. F</a:t>
            </a:r>
            <a:br>
              <a:rPr lang="en" sz="2700" dirty="0">
                <a:solidFill>
                  <a:schemeClr val="dk2"/>
                </a:solidFill>
              </a:rPr>
            </a:br>
            <a:r>
              <a:rPr lang="en" sz="2400" dirty="0">
                <a:solidFill>
                  <a:schemeClr val="dk2"/>
                </a:solidFill>
              </a:rPr>
              <a:t>3122600022</a:t>
            </a:r>
            <a:endParaRPr sz="2700" dirty="0">
              <a:solidFill>
                <a:schemeClr val="dk2"/>
              </a:solidFill>
            </a:endParaRPr>
          </a:p>
        </p:txBody>
      </p:sp>
      <p:grpSp>
        <p:nvGrpSpPr>
          <p:cNvPr id="1249" name="Google Shape;1249;p48"/>
          <p:cNvGrpSpPr/>
          <p:nvPr/>
        </p:nvGrpSpPr>
        <p:grpSpPr>
          <a:xfrm>
            <a:off x="4743807" y="625220"/>
            <a:ext cx="5580355" cy="3990947"/>
            <a:chOff x="4942637" y="602891"/>
            <a:chExt cx="5182832" cy="3706647"/>
          </a:xfrm>
        </p:grpSpPr>
        <p:grpSp>
          <p:nvGrpSpPr>
            <p:cNvPr id="1250" name="Google Shape;1250;p48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1251" name="Google Shape;1251;p48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8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8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8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8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8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8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8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8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8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8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8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8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8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8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8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8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8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8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8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8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8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8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1" name="Google Shape;1281;p48"/>
            <p:cNvSpPr/>
            <p:nvPr/>
          </p:nvSpPr>
          <p:spPr>
            <a:xfrm>
              <a:off x="5361150" y="82522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5821983" y="166106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8163163" y="1391195"/>
              <a:ext cx="176472" cy="21992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8190649" y="1229827"/>
              <a:ext cx="553589" cy="752144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8351327" y="1417577"/>
              <a:ext cx="211096" cy="40687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6915635" y="3201162"/>
              <a:ext cx="1281894" cy="753662"/>
            </a:xfrm>
            <a:custGeom>
              <a:avLst/>
              <a:gdLst/>
              <a:ahLst/>
              <a:cxnLst/>
              <a:rect l="l" t="t" r="r" b="b"/>
              <a:pathLst>
                <a:path w="65013" h="38223" extrusionOk="0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6919224" y="3348610"/>
              <a:ext cx="1063956" cy="366529"/>
            </a:xfrm>
            <a:custGeom>
              <a:avLst/>
              <a:gdLst/>
              <a:ahLst/>
              <a:cxnLst/>
              <a:rect l="l" t="t" r="r" b="b"/>
              <a:pathLst>
                <a:path w="53960" h="18589" extrusionOk="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882121" y="1298306"/>
              <a:ext cx="221171" cy="328119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5285528" y="1142775"/>
              <a:ext cx="855128" cy="737494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5641509" y="1311773"/>
              <a:ext cx="234047" cy="508179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5722981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5717579" y="1572852"/>
              <a:ext cx="2798919" cy="1922220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5664460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5659077" y="1572852"/>
              <a:ext cx="2798465" cy="1922220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5664460" y="3307834"/>
              <a:ext cx="2787680" cy="181835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5659077" y="3301978"/>
              <a:ext cx="2798465" cy="193093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7013749" y="3354190"/>
              <a:ext cx="89123" cy="88670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7008347" y="3348787"/>
              <a:ext cx="99928" cy="99928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5664460" y="1578709"/>
              <a:ext cx="2787680" cy="90030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5659077" y="1572852"/>
              <a:ext cx="2798465" cy="101289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5850337" y="1818592"/>
              <a:ext cx="1007702" cy="684552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5850337" y="2478812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5892197" y="1860432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5984455" y="1906788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6015057" y="2040906"/>
              <a:ext cx="697171" cy="274113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6004705" y="229250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5999303" y="2287099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6429559" y="2071961"/>
              <a:ext cx="32889" cy="33323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6423722" y="2066559"/>
              <a:ext cx="44562" cy="44128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6272942" y="2229938"/>
              <a:ext cx="33323" cy="32869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6267540" y="2224082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6529921" y="2189892"/>
              <a:ext cx="33342" cy="32869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6524085" y="2184036"/>
              <a:ext cx="44562" cy="44581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6140638" y="2030121"/>
              <a:ext cx="32869" cy="32869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6134782" y="2024265"/>
              <a:ext cx="44581" cy="44581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6689258" y="226594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6683402" y="2260539"/>
              <a:ext cx="44581" cy="44128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6015964" y="2387007"/>
              <a:ext cx="695357" cy="11278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6544788" y="1866288"/>
              <a:ext cx="262854" cy="45922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6673504" y="1934254"/>
              <a:ext cx="134138" cy="46376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5850337" y="2564780"/>
              <a:ext cx="1007702" cy="592747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5850337" y="3133196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5892197" y="2606641"/>
              <a:ext cx="57634" cy="57615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5984455" y="265299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5943956" y="2720509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5943956" y="2798807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5943956" y="2877579"/>
              <a:ext cx="535133" cy="33323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5943956" y="2955877"/>
              <a:ext cx="387074" cy="33323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6372417" y="2955877"/>
              <a:ext cx="217839" cy="33323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5943956" y="3034648"/>
              <a:ext cx="235407" cy="32869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6964692" y="1818592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6964692" y="1988261"/>
              <a:ext cx="1301592" cy="24312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7006533" y="1860432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7099264" y="1860432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7006533" y="1842430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7058291" y="1906788"/>
              <a:ext cx="462691" cy="32889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7548863" y="1906788"/>
              <a:ext cx="194454" cy="32889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6964692" y="2047216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6964692" y="2216431"/>
              <a:ext cx="1301592" cy="24785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7006533" y="208907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7099264" y="2089076"/>
              <a:ext cx="57161" cy="11259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7006533" y="2071074"/>
              <a:ext cx="57634" cy="29261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7058291" y="2134978"/>
              <a:ext cx="211549" cy="33323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7528160" y="2134978"/>
              <a:ext cx="617493" cy="33323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7304938" y="2134978"/>
              <a:ext cx="193981" cy="33323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6964692" y="2275387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6964692" y="244505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7006533" y="2317247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7099264" y="2317247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7006533" y="2299245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7058291" y="2363603"/>
              <a:ext cx="462691" cy="33323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6964692" y="2504031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6964692" y="2673246"/>
              <a:ext cx="1301592" cy="24765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7006533" y="2545871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7099264" y="2545871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7006533" y="2527869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7058291" y="2591793"/>
              <a:ext cx="324077" cy="33323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7419694" y="2591793"/>
              <a:ext cx="545485" cy="33323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8006113" y="2591793"/>
              <a:ext cx="89596" cy="33323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6964692" y="2770454"/>
              <a:ext cx="1301592" cy="387074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6964692" y="313319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7006533" y="2812314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7099264" y="2858670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7211319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7466503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7507456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7721687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7772085" y="2916284"/>
              <a:ext cx="94979" cy="95413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7976872" y="2870362"/>
              <a:ext cx="186784" cy="187257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8022774" y="2916383"/>
              <a:ext cx="11278" cy="11160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8106495" y="2916383"/>
              <a:ext cx="11259" cy="11160"/>
            </a:xfrm>
            <a:custGeom>
              <a:avLst/>
              <a:gdLst/>
              <a:ahLst/>
              <a:cxnLst/>
              <a:rect l="l" t="t" r="r" b="b"/>
              <a:pathLst>
                <a:path w="571" h="566" extrusionOk="0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8022774" y="3000202"/>
              <a:ext cx="11278" cy="11495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8106495" y="3000419"/>
              <a:ext cx="11259" cy="11278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8417479" y="1683566"/>
              <a:ext cx="831724" cy="832177"/>
            </a:xfrm>
            <a:custGeom>
              <a:avLst/>
              <a:gdLst/>
              <a:ahLst/>
              <a:cxnLst/>
              <a:rect l="l" t="t" r="r" b="b"/>
              <a:pathLst>
                <a:path w="42182" h="42205" extrusionOk="0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8364814" y="1630920"/>
              <a:ext cx="831724" cy="832157"/>
            </a:xfrm>
            <a:custGeom>
              <a:avLst/>
              <a:gdLst/>
              <a:ahLst/>
              <a:cxnLst/>
              <a:rect l="l" t="t" r="r" b="b"/>
              <a:pathLst>
                <a:path w="42182" h="42204" extrusionOk="0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8359411" y="1625518"/>
              <a:ext cx="842982" cy="842963"/>
            </a:xfrm>
            <a:custGeom>
              <a:avLst/>
              <a:gdLst/>
              <a:ahLst/>
              <a:cxnLst/>
              <a:rect l="l" t="t" r="r" b="b"/>
              <a:pathLst>
                <a:path w="42753" h="42752" extrusionOk="0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8179844" y="1858638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8421068" y="1939203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8415231" y="193380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8142932" y="1842884"/>
              <a:ext cx="42333" cy="42787"/>
            </a:xfrm>
            <a:custGeom>
              <a:avLst/>
              <a:gdLst/>
              <a:ahLst/>
              <a:cxnLst/>
              <a:rect l="l" t="t" r="r" b="b"/>
              <a:pathLst>
                <a:path w="2147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8137096" y="183748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8421068" y="2071528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8415231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8142932" y="207152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8137096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8179844" y="2087262"/>
              <a:ext cx="246646" cy="11278"/>
            </a:xfrm>
            <a:custGeom>
              <a:avLst/>
              <a:gdLst/>
              <a:ahLst/>
              <a:cxnLst/>
              <a:rect l="l" t="t" r="r" b="b"/>
              <a:pathLst>
                <a:path w="12509" h="572" extrusionOk="0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8179844" y="2219133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8421068" y="220337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8415231" y="219797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142932" y="229969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8137096" y="229429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6075826" y="3424838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6023614" y="3372192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6017758" y="3366789"/>
              <a:ext cx="956397" cy="523421"/>
            </a:xfrm>
            <a:custGeom>
              <a:avLst/>
              <a:gdLst/>
              <a:ahLst/>
              <a:cxnLst/>
              <a:rect l="l" t="t" r="r" b="b"/>
              <a:pathLst>
                <a:path w="48505" h="26546" extrusionOk="0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6309854" y="3097192"/>
              <a:ext cx="194434" cy="308756"/>
            </a:xfrm>
            <a:custGeom>
              <a:avLst/>
              <a:gdLst/>
              <a:ahLst/>
              <a:cxnLst/>
              <a:rect l="l" t="t" r="r" b="b"/>
              <a:pathLst>
                <a:path w="9861" h="15659" extrusionOk="0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6477275" y="3400092"/>
              <a:ext cx="42767" cy="42767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6471419" y="3394690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6272942" y="308143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6267540" y="3075601"/>
              <a:ext cx="53592" cy="54026"/>
            </a:xfrm>
            <a:custGeom>
              <a:avLst/>
              <a:gdLst/>
              <a:ahLst/>
              <a:cxnLst/>
              <a:rect l="l" t="t" r="r" b="b"/>
              <a:pathLst>
                <a:path w="2718" h="2740" extrusionOk="0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5294520" y="1830284"/>
              <a:ext cx="522080" cy="712019"/>
            </a:xfrm>
            <a:custGeom>
              <a:avLst/>
              <a:gdLst/>
              <a:ahLst/>
              <a:cxnLst/>
              <a:rect l="l" t="t" r="r" b="b"/>
              <a:pathLst>
                <a:path w="26478" h="36111" extrusionOk="0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5242308" y="1777638"/>
              <a:ext cx="522100" cy="712452"/>
            </a:xfrm>
            <a:custGeom>
              <a:avLst/>
              <a:gdLst/>
              <a:ahLst/>
              <a:cxnLst/>
              <a:rect l="l" t="t" r="r" b="b"/>
              <a:pathLst>
                <a:path w="26479" h="36133" extrusionOk="0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5236471" y="1771782"/>
              <a:ext cx="533339" cy="723711"/>
            </a:xfrm>
            <a:custGeom>
              <a:avLst/>
              <a:gdLst/>
              <a:ahLst/>
              <a:cxnLst/>
              <a:rect l="l" t="t" r="r" b="b"/>
              <a:pathLst>
                <a:path w="27049" h="36704" extrusionOk="0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5701371" y="1946400"/>
              <a:ext cx="247100" cy="108032"/>
            </a:xfrm>
            <a:custGeom>
              <a:avLst/>
              <a:gdLst/>
              <a:ahLst/>
              <a:cxnLst/>
              <a:rect l="l" t="t" r="r" b="b"/>
              <a:pathLst>
                <a:path w="12532" h="5479" extrusionOk="0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664460" y="1931100"/>
              <a:ext cx="42787" cy="42333"/>
            </a:xfrm>
            <a:custGeom>
              <a:avLst/>
              <a:gdLst/>
              <a:ahLst/>
              <a:cxnLst/>
              <a:rect l="l" t="t" r="r" b="b"/>
              <a:pathLst>
                <a:path w="2170" h="2147" extrusionOk="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5659077" y="1925243"/>
              <a:ext cx="53572" cy="54026"/>
            </a:xfrm>
            <a:custGeom>
              <a:avLst/>
              <a:gdLst/>
              <a:ahLst/>
              <a:cxnLst/>
              <a:rect l="l" t="t" r="r" b="b"/>
              <a:pathLst>
                <a:path w="2717" h="2740" extrusionOk="0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5942595" y="2027420"/>
              <a:ext cx="42787" cy="42314"/>
            </a:xfrm>
            <a:custGeom>
              <a:avLst/>
              <a:gdLst/>
              <a:ahLst/>
              <a:cxnLst/>
              <a:rect l="l" t="t" r="r" b="b"/>
              <a:pathLst>
                <a:path w="2170" h="2146" extrusionOk="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5937212" y="2021563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114532" y="1595350"/>
              <a:ext cx="550887" cy="348369"/>
            </a:xfrm>
            <a:custGeom>
              <a:avLst/>
              <a:gdLst/>
              <a:ahLst/>
              <a:cxnLst/>
              <a:rect l="l" t="t" r="r" b="b"/>
              <a:pathLst>
                <a:path w="27939" h="17668" extrusionOk="0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6062320" y="1543158"/>
              <a:ext cx="550887" cy="348349"/>
            </a:xfrm>
            <a:custGeom>
              <a:avLst/>
              <a:gdLst/>
              <a:ahLst/>
              <a:cxnLst/>
              <a:rect l="l" t="t" r="r" b="b"/>
              <a:pathLst>
                <a:path w="27939" h="17667" extrusionOk="0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056464" y="1537302"/>
              <a:ext cx="562146" cy="359608"/>
            </a:xfrm>
            <a:custGeom>
              <a:avLst/>
              <a:gdLst/>
              <a:ahLst/>
              <a:cxnLst/>
              <a:rect l="l" t="t" r="r" b="b"/>
              <a:pathLst>
                <a:path w="28510" h="18238" extrusionOk="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 txBox="1"/>
            <p:nvPr/>
          </p:nvSpPr>
          <p:spPr>
            <a:xfrm>
              <a:off x="8521453" y="1752205"/>
              <a:ext cx="5220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UI</a:t>
              </a:r>
              <a:endParaRPr sz="26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22" name="Google Shape;1422;p48"/>
            <p:cNvSpPr txBox="1"/>
            <p:nvPr/>
          </p:nvSpPr>
          <p:spPr>
            <a:xfrm>
              <a:off x="6109875" y="1620513"/>
              <a:ext cx="4626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JAVA</a:t>
              </a:r>
              <a:endParaRPr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23" name="Google Shape;1423;p48"/>
            <p:cNvSpPr txBox="1"/>
            <p:nvPr/>
          </p:nvSpPr>
          <p:spPr>
            <a:xfrm>
              <a:off x="6237650" y="3434775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UX</a:t>
              </a:r>
              <a:endParaRPr sz="26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24" name="Google Shape;1424;p48"/>
            <p:cNvSpPr txBox="1"/>
            <p:nvPr/>
          </p:nvSpPr>
          <p:spPr>
            <a:xfrm>
              <a:off x="5239775" y="1958162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&lt;/&gt;</a:t>
              </a:r>
              <a:endParaRPr sz="2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57"/>
          <p:cNvSpPr/>
          <p:nvPr/>
        </p:nvSpPr>
        <p:spPr>
          <a:xfrm>
            <a:off x="2234463" y="19294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57"/>
          <p:cNvSpPr txBox="1">
            <a:spLocks noGrp="1"/>
          </p:cNvSpPr>
          <p:nvPr>
            <p:ph type="title"/>
          </p:nvPr>
        </p:nvSpPr>
        <p:spPr>
          <a:xfrm>
            <a:off x="4172075" y="1857750"/>
            <a:ext cx="2729400" cy="135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3"/>
                </a:solidFill>
              </a:rPr>
              <a:t>create</a:t>
            </a:r>
            <a:endParaRPr sz="38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models</a:t>
            </a:r>
            <a:endParaRPr sz="3700"/>
          </a:p>
        </p:txBody>
      </p:sp>
      <p:sp>
        <p:nvSpPr>
          <p:cNvPr id="1619" name="Google Shape;1619;p57"/>
          <p:cNvSpPr txBox="1">
            <a:spLocks noGrp="1"/>
          </p:cNvSpPr>
          <p:nvPr>
            <p:ph type="title" idx="2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58"/>
          <p:cNvSpPr txBox="1">
            <a:spLocks noGrp="1"/>
          </p:cNvSpPr>
          <p:nvPr>
            <p:ph type="title"/>
          </p:nvPr>
        </p:nvSpPr>
        <p:spPr>
          <a:xfrm>
            <a:off x="6663975" y="2336863"/>
            <a:ext cx="1755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Todo.js</a:t>
            </a:r>
            <a:endParaRPr sz="3200"/>
          </a:p>
        </p:txBody>
      </p:sp>
      <p:grpSp>
        <p:nvGrpSpPr>
          <p:cNvPr id="1625" name="Google Shape;1625;p58"/>
          <p:cNvGrpSpPr/>
          <p:nvPr/>
        </p:nvGrpSpPr>
        <p:grpSpPr>
          <a:xfrm>
            <a:off x="6663997" y="496500"/>
            <a:ext cx="1754956" cy="469800"/>
            <a:chOff x="4572000" y="496500"/>
            <a:chExt cx="3846900" cy="469800"/>
          </a:xfrm>
        </p:grpSpPr>
        <p:sp>
          <p:nvSpPr>
            <p:cNvPr id="1626" name="Google Shape;1626;p58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7" name="Google Shape;1627;p58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628" name="Google Shape;1628;p58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8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8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631" name="Google Shape;163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301" y="1030050"/>
            <a:ext cx="4935650" cy="30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59"/>
          <p:cNvSpPr/>
          <p:nvPr/>
        </p:nvSpPr>
        <p:spPr>
          <a:xfrm>
            <a:off x="2234463" y="19294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59"/>
          <p:cNvSpPr txBox="1">
            <a:spLocks noGrp="1"/>
          </p:cNvSpPr>
          <p:nvPr>
            <p:ph type="title"/>
          </p:nvPr>
        </p:nvSpPr>
        <p:spPr>
          <a:xfrm>
            <a:off x="4172075" y="1857750"/>
            <a:ext cx="2729400" cy="135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3"/>
                </a:solidFill>
              </a:rPr>
              <a:t>create</a:t>
            </a:r>
            <a:endParaRPr sz="38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controllers</a:t>
            </a:r>
            <a:endParaRPr sz="3700"/>
          </a:p>
        </p:txBody>
      </p:sp>
      <p:sp>
        <p:nvSpPr>
          <p:cNvPr id="1638" name="Google Shape;1638;p59"/>
          <p:cNvSpPr txBox="1">
            <a:spLocks noGrp="1"/>
          </p:cNvSpPr>
          <p:nvPr>
            <p:ph type="title" idx="2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60"/>
          <p:cNvSpPr txBox="1">
            <a:spLocks noGrp="1"/>
          </p:cNvSpPr>
          <p:nvPr>
            <p:ph type="title"/>
          </p:nvPr>
        </p:nvSpPr>
        <p:spPr>
          <a:xfrm>
            <a:off x="6663975" y="2401825"/>
            <a:ext cx="1755000" cy="3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Todocontroller.js</a:t>
            </a:r>
            <a:endParaRPr sz="2200"/>
          </a:p>
        </p:txBody>
      </p:sp>
      <p:grpSp>
        <p:nvGrpSpPr>
          <p:cNvPr id="1644" name="Google Shape;1644;p60"/>
          <p:cNvGrpSpPr/>
          <p:nvPr/>
        </p:nvGrpSpPr>
        <p:grpSpPr>
          <a:xfrm>
            <a:off x="6663997" y="496500"/>
            <a:ext cx="1754956" cy="469800"/>
            <a:chOff x="4572000" y="496500"/>
            <a:chExt cx="3846900" cy="469800"/>
          </a:xfrm>
        </p:grpSpPr>
        <p:sp>
          <p:nvSpPr>
            <p:cNvPr id="1645" name="Google Shape;1645;p60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6" name="Google Shape;1646;p60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647" name="Google Shape;1647;p60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60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60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650" name="Google Shape;165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75" y="821563"/>
            <a:ext cx="5283774" cy="35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61"/>
          <p:cNvSpPr txBox="1">
            <a:spLocks noGrp="1"/>
          </p:cNvSpPr>
          <p:nvPr>
            <p:ph type="title"/>
          </p:nvPr>
        </p:nvSpPr>
        <p:spPr>
          <a:xfrm>
            <a:off x="6663975" y="2401825"/>
            <a:ext cx="1755000" cy="3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Todocontroller.js</a:t>
            </a:r>
            <a:endParaRPr sz="2200"/>
          </a:p>
        </p:txBody>
      </p:sp>
      <p:grpSp>
        <p:nvGrpSpPr>
          <p:cNvPr id="1656" name="Google Shape;1656;p61"/>
          <p:cNvGrpSpPr/>
          <p:nvPr/>
        </p:nvGrpSpPr>
        <p:grpSpPr>
          <a:xfrm>
            <a:off x="6663997" y="496500"/>
            <a:ext cx="1754956" cy="469800"/>
            <a:chOff x="4572000" y="496500"/>
            <a:chExt cx="3846900" cy="469800"/>
          </a:xfrm>
        </p:grpSpPr>
        <p:sp>
          <p:nvSpPr>
            <p:cNvPr id="1657" name="Google Shape;1657;p61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8" name="Google Shape;1658;p61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659" name="Google Shape;1659;p61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61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61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662" name="Google Shape;166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800" y="858800"/>
            <a:ext cx="3883150" cy="342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62"/>
          <p:cNvSpPr txBox="1">
            <a:spLocks noGrp="1"/>
          </p:cNvSpPr>
          <p:nvPr>
            <p:ph type="title"/>
          </p:nvPr>
        </p:nvSpPr>
        <p:spPr>
          <a:xfrm>
            <a:off x="6663975" y="2401825"/>
            <a:ext cx="1755000" cy="3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Todocontroller.js</a:t>
            </a:r>
            <a:endParaRPr sz="2200"/>
          </a:p>
        </p:txBody>
      </p:sp>
      <p:grpSp>
        <p:nvGrpSpPr>
          <p:cNvPr id="1668" name="Google Shape;1668;p62"/>
          <p:cNvGrpSpPr/>
          <p:nvPr/>
        </p:nvGrpSpPr>
        <p:grpSpPr>
          <a:xfrm>
            <a:off x="6663997" y="496500"/>
            <a:ext cx="1754956" cy="469800"/>
            <a:chOff x="4572000" y="496500"/>
            <a:chExt cx="3846900" cy="469800"/>
          </a:xfrm>
        </p:grpSpPr>
        <p:sp>
          <p:nvSpPr>
            <p:cNvPr id="1669" name="Google Shape;1669;p62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0" name="Google Shape;1670;p62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671" name="Google Shape;1671;p62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62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62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674" name="Google Shape;167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525" y="1021650"/>
            <a:ext cx="3786100" cy="31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63"/>
          <p:cNvSpPr/>
          <p:nvPr/>
        </p:nvSpPr>
        <p:spPr>
          <a:xfrm>
            <a:off x="2234463" y="19294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63"/>
          <p:cNvSpPr txBox="1">
            <a:spLocks noGrp="1"/>
          </p:cNvSpPr>
          <p:nvPr>
            <p:ph type="title"/>
          </p:nvPr>
        </p:nvSpPr>
        <p:spPr>
          <a:xfrm>
            <a:off x="4172075" y="1857750"/>
            <a:ext cx="2729400" cy="135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3"/>
                </a:solidFill>
              </a:rPr>
              <a:t>create</a:t>
            </a:r>
            <a:endParaRPr sz="38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routes</a:t>
            </a:r>
            <a:endParaRPr sz="3700"/>
          </a:p>
        </p:txBody>
      </p:sp>
      <p:sp>
        <p:nvSpPr>
          <p:cNvPr id="1681" name="Google Shape;1681;p63"/>
          <p:cNvSpPr txBox="1">
            <a:spLocks noGrp="1"/>
          </p:cNvSpPr>
          <p:nvPr>
            <p:ph type="title" idx="2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64"/>
          <p:cNvSpPr txBox="1">
            <a:spLocks noGrp="1"/>
          </p:cNvSpPr>
          <p:nvPr>
            <p:ph type="title"/>
          </p:nvPr>
        </p:nvSpPr>
        <p:spPr>
          <a:xfrm>
            <a:off x="6663975" y="2401825"/>
            <a:ext cx="1755000" cy="3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todoroute.js</a:t>
            </a:r>
            <a:endParaRPr sz="2200"/>
          </a:p>
        </p:txBody>
      </p:sp>
      <p:grpSp>
        <p:nvGrpSpPr>
          <p:cNvPr id="1687" name="Google Shape;1687;p64"/>
          <p:cNvGrpSpPr/>
          <p:nvPr/>
        </p:nvGrpSpPr>
        <p:grpSpPr>
          <a:xfrm>
            <a:off x="6663997" y="496500"/>
            <a:ext cx="1754956" cy="469800"/>
            <a:chOff x="4572000" y="496500"/>
            <a:chExt cx="3846900" cy="469800"/>
          </a:xfrm>
        </p:grpSpPr>
        <p:sp>
          <p:nvSpPr>
            <p:cNvPr id="1688" name="Google Shape;1688;p64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9" name="Google Shape;1689;p64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690" name="Google Shape;1690;p64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64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64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693" name="Google Shape;169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416600"/>
            <a:ext cx="4651425" cy="23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65"/>
          <p:cNvSpPr/>
          <p:nvPr/>
        </p:nvSpPr>
        <p:spPr>
          <a:xfrm>
            <a:off x="2234463" y="19294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65"/>
          <p:cNvSpPr txBox="1">
            <a:spLocks noGrp="1"/>
          </p:cNvSpPr>
          <p:nvPr>
            <p:ph type="title"/>
          </p:nvPr>
        </p:nvSpPr>
        <p:spPr>
          <a:xfrm>
            <a:off x="4172075" y="1857750"/>
            <a:ext cx="2729400" cy="135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3"/>
                </a:solidFill>
              </a:rPr>
              <a:t>SETUP</a:t>
            </a:r>
            <a:endParaRPr sz="38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Entry point</a:t>
            </a:r>
            <a:endParaRPr/>
          </a:p>
        </p:txBody>
      </p:sp>
      <p:sp>
        <p:nvSpPr>
          <p:cNvPr id="1700" name="Google Shape;1700;p65"/>
          <p:cNvSpPr txBox="1">
            <a:spLocks noGrp="1"/>
          </p:cNvSpPr>
          <p:nvPr>
            <p:ph type="title" idx="2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66"/>
          <p:cNvSpPr txBox="1">
            <a:spLocks noGrp="1"/>
          </p:cNvSpPr>
          <p:nvPr>
            <p:ph type="title"/>
          </p:nvPr>
        </p:nvSpPr>
        <p:spPr>
          <a:xfrm>
            <a:off x="6664000" y="2150850"/>
            <a:ext cx="17550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APP.js</a:t>
            </a:r>
            <a:endParaRPr/>
          </a:p>
        </p:txBody>
      </p:sp>
      <p:grpSp>
        <p:nvGrpSpPr>
          <p:cNvPr id="1706" name="Google Shape;1706;p66"/>
          <p:cNvGrpSpPr/>
          <p:nvPr/>
        </p:nvGrpSpPr>
        <p:grpSpPr>
          <a:xfrm>
            <a:off x="6663997" y="496500"/>
            <a:ext cx="1754956" cy="469800"/>
            <a:chOff x="4572000" y="496500"/>
            <a:chExt cx="3846900" cy="469800"/>
          </a:xfrm>
        </p:grpSpPr>
        <p:sp>
          <p:nvSpPr>
            <p:cNvPr id="1707" name="Google Shape;1707;p66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8" name="Google Shape;1708;p66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709" name="Google Shape;1709;p66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66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66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12" name="Google Shape;171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877177"/>
            <a:ext cx="5404350" cy="338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49"/>
          <p:cNvSpPr/>
          <p:nvPr/>
        </p:nvSpPr>
        <p:spPr>
          <a:xfrm>
            <a:off x="714800" y="1216400"/>
            <a:ext cx="4656600" cy="276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9"/>
          <p:cNvSpPr txBox="1">
            <a:spLocks noGrp="1"/>
          </p:cNvSpPr>
          <p:nvPr>
            <p:ph type="title"/>
          </p:nvPr>
        </p:nvSpPr>
        <p:spPr>
          <a:xfrm>
            <a:off x="900500" y="2199450"/>
            <a:ext cx="4285200" cy="74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API Using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ExpressJs and Mongoose</a:t>
            </a:r>
            <a:endParaRPr/>
          </a:p>
        </p:txBody>
      </p:sp>
      <p:grpSp>
        <p:nvGrpSpPr>
          <p:cNvPr id="1431" name="Google Shape;1431;p49"/>
          <p:cNvGrpSpPr/>
          <p:nvPr/>
        </p:nvGrpSpPr>
        <p:grpSpPr>
          <a:xfrm>
            <a:off x="5371408" y="1225967"/>
            <a:ext cx="3012040" cy="2742669"/>
            <a:chOff x="5199785" y="1140865"/>
            <a:chExt cx="3513813" cy="3199568"/>
          </a:xfrm>
        </p:grpSpPr>
        <p:sp>
          <p:nvSpPr>
            <p:cNvPr id="1432" name="Google Shape;1432;p49"/>
            <p:cNvSpPr/>
            <p:nvPr/>
          </p:nvSpPr>
          <p:spPr>
            <a:xfrm>
              <a:off x="6585475" y="1140865"/>
              <a:ext cx="14804" cy="33142"/>
            </a:xfrm>
            <a:custGeom>
              <a:avLst/>
              <a:gdLst/>
              <a:ahLst/>
              <a:cxnLst/>
              <a:rect l="l" t="t" r="r" b="b"/>
              <a:pathLst>
                <a:path w="88" h="197" extrusionOk="0">
                  <a:moveTo>
                    <a:pt x="48" y="0"/>
                  </a:moveTo>
                  <a:cubicBezTo>
                    <a:pt x="24" y="0"/>
                    <a:pt x="1" y="24"/>
                    <a:pt x="1" y="47"/>
                  </a:cubicBezTo>
                  <a:lnTo>
                    <a:pt x="1" y="149"/>
                  </a:lnTo>
                  <a:cubicBezTo>
                    <a:pt x="1" y="173"/>
                    <a:pt x="24" y="197"/>
                    <a:pt x="48" y="197"/>
                  </a:cubicBezTo>
                  <a:cubicBezTo>
                    <a:pt x="72" y="197"/>
                    <a:pt x="87" y="173"/>
                    <a:pt x="87" y="149"/>
                  </a:cubicBezTo>
                  <a:lnTo>
                    <a:pt x="87" y="47"/>
                  </a:lnTo>
                  <a:cubicBezTo>
                    <a:pt x="87" y="24"/>
                    <a:pt x="72" y="0"/>
                    <a:pt x="48" y="0"/>
                  </a:cubicBezTo>
                  <a:close/>
                </a:path>
              </a:pathLst>
            </a:custGeom>
            <a:solidFill>
              <a:srgbClr val="141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6730996" y="1181746"/>
              <a:ext cx="26749" cy="31964"/>
            </a:xfrm>
            <a:custGeom>
              <a:avLst/>
              <a:gdLst/>
              <a:ahLst/>
              <a:cxnLst/>
              <a:rect l="l" t="t" r="r" b="b"/>
              <a:pathLst>
                <a:path w="159" h="190" extrusionOk="0">
                  <a:moveTo>
                    <a:pt x="127" y="9"/>
                  </a:moveTo>
                  <a:lnTo>
                    <a:pt x="127" y="9"/>
                  </a:lnTo>
                  <a:cubicBezTo>
                    <a:pt x="150" y="24"/>
                    <a:pt x="158" y="48"/>
                    <a:pt x="143" y="72"/>
                  </a:cubicBezTo>
                  <a:lnTo>
                    <a:pt x="95" y="166"/>
                  </a:lnTo>
                  <a:cubicBezTo>
                    <a:pt x="80" y="182"/>
                    <a:pt x="56" y="190"/>
                    <a:pt x="32" y="182"/>
                  </a:cubicBezTo>
                  <a:lnTo>
                    <a:pt x="32" y="182"/>
                  </a:lnTo>
                  <a:cubicBezTo>
                    <a:pt x="9" y="166"/>
                    <a:pt x="1" y="142"/>
                    <a:pt x="17" y="119"/>
                  </a:cubicBezTo>
                  <a:lnTo>
                    <a:pt x="72" y="24"/>
                  </a:lnTo>
                  <a:cubicBezTo>
                    <a:pt x="80" y="9"/>
                    <a:pt x="111" y="1"/>
                    <a:pt x="127" y="9"/>
                  </a:cubicBezTo>
                  <a:close/>
                </a:path>
              </a:pathLst>
            </a:custGeom>
            <a:solidFill>
              <a:srgbClr val="141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6429354" y="1181746"/>
              <a:ext cx="25403" cy="31964"/>
            </a:xfrm>
            <a:custGeom>
              <a:avLst/>
              <a:gdLst/>
              <a:ahLst/>
              <a:cxnLst/>
              <a:rect l="l" t="t" r="r" b="b"/>
              <a:pathLst>
                <a:path w="151" h="190" extrusionOk="0">
                  <a:moveTo>
                    <a:pt x="127" y="182"/>
                  </a:moveTo>
                  <a:lnTo>
                    <a:pt x="127" y="182"/>
                  </a:lnTo>
                  <a:cubicBezTo>
                    <a:pt x="103" y="190"/>
                    <a:pt x="79" y="182"/>
                    <a:pt x="64" y="166"/>
                  </a:cubicBezTo>
                  <a:lnTo>
                    <a:pt x="9" y="72"/>
                  </a:lnTo>
                  <a:cubicBezTo>
                    <a:pt x="1" y="48"/>
                    <a:pt x="9" y="24"/>
                    <a:pt x="24" y="9"/>
                  </a:cubicBezTo>
                  <a:lnTo>
                    <a:pt x="24" y="9"/>
                  </a:lnTo>
                  <a:cubicBezTo>
                    <a:pt x="48" y="1"/>
                    <a:pt x="72" y="9"/>
                    <a:pt x="87" y="24"/>
                  </a:cubicBezTo>
                  <a:lnTo>
                    <a:pt x="142" y="119"/>
                  </a:lnTo>
                  <a:cubicBezTo>
                    <a:pt x="150" y="142"/>
                    <a:pt x="142" y="166"/>
                    <a:pt x="127" y="182"/>
                  </a:cubicBezTo>
                  <a:close/>
                </a:path>
              </a:pathLst>
            </a:custGeom>
            <a:solidFill>
              <a:srgbClr val="141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5" name="Google Shape;1435;p49"/>
            <p:cNvGrpSpPr/>
            <p:nvPr/>
          </p:nvGrpSpPr>
          <p:grpSpPr>
            <a:xfrm>
              <a:off x="5199785" y="1253401"/>
              <a:ext cx="3513813" cy="3087032"/>
              <a:chOff x="5199785" y="1253401"/>
              <a:chExt cx="3513813" cy="3087032"/>
            </a:xfrm>
          </p:grpSpPr>
          <p:sp>
            <p:nvSpPr>
              <p:cNvPr id="1436" name="Google Shape;1436;p49"/>
              <p:cNvSpPr/>
              <p:nvPr/>
            </p:nvSpPr>
            <p:spPr>
              <a:xfrm>
                <a:off x="5504351" y="2075034"/>
                <a:ext cx="155903" cy="252400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708" extrusionOk="0">
                    <a:moveTo>
                      <a:pt x="173" y="1566"/>
                    </a:moveTo>
                    <a:cubicBezTo>
                      <a:pt x="0" y="874"/>
                      <a:pt x="126" y="504"/>
                      <a:pt x="181" y="284"/>
                    </a:cubicBezTo>
                    <a:cubicBezTo>
                      <a:pt x="236" y="64"/>
                      <a:pt x="582" y="16"/>
                      <a:pt x="685" y="9"/>
                    </a:cubicBezTo>
                    <a:cubicBezTo>
                      <a:pt x="787" y="1"/>
                      <a:pt x="976" y="410"/>
                      <a:pt x="1015" y="559"/>
                    </a:cubicBezTo>
                    <a:cubicBezTo>
                      <a:pt x="1054" y="709"/>
                      <a:pt x="1031" y="952"/>
                      <a:pt x="921" y="992"/>
                    </a:cubicBezTo>
                    <a:cubicBezTo>
                      <a:pt x="803" y="1023"/>
                      <a:pt x="826" y="921"/>
                      <a:pt x="826" y="921"/>
                    </a:cubicBezTo>
                    <a:cubicBezTo>
                      <a:pt x="803" y="992"/>
                      <a:pt x="779" y="1062"/>
                      <a:pt x="771" y="1141"/>
                    </a:cubicBezTo>
                    <a:cubicBezTo>
                      <a:pt x="755" y="1228"/>
                      <a:pt x="630" y="1267"/>
                      <a:pt x="630" y="1267"/>
                    </a:cubicBezTo>
                    <a:cubicBezTo>
                      <a:pt x="630" y="1267"/>
                      <a:pt x="598" y="1637"/>
                      <a:pt x="590" y="1668"/>
                    </a:cubicBezTo>
                    <a:cubicBezTo>
                      <a:pt x="590" y="1707"/>
                      <a:pt x="173" y="1566"/>
                      <a:pt x="173" y="1566"/>
                    </a:cubicBezTo>
                    <a:close/>
                  </a:path>
                </a:pathLst>
              </a:custGeom>
              <a:solidFill>
                <a:srgbClr val="E7B3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5555482" y="2150547"/>
                <a:ext cx="104773" cy="15945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079" extrusionOk="0">
                    <a:moveTo>
                      <a:pt x="653" y="1"/>
                    </a:moveTo>
                    <a:cubicBezTo>
                      <a:pt x="661" y="17"/>
                      <a:pt x="669" y="40"/>
                      <a:pt x="669" y="56"/>
                    </a:cubicBezTo>
                    <a:cubicBezTo>
                      <a:pt x="708" y="198"/>
                      <a:pt x="685" y="449"/>
                      <a:pt x="575" y="481"/>
                    </a:cubicBezTo>
                    <a:cubicBezTo>
                      <a:pt x="457" y="520"/>
                      <a:pt x="480" y="418"/>
                      <a:pt x="480" y="418"/>
                    </a:cubicBezTo>
                    <a:cubicBezTo>
                      <a:pt x="457" y="489"/>
                      <a:pt x="433" y="559"/>
                      <a:pt x="425" y="630"/>
                    </a:cubicBezTo>
                    <a:cubicBezTo>
                      <a:pt x="409" y="717"/>
                      <a:pt x="284" y="764"/>
                      <a:pt x="284" y="764"/>
                    </a:cubicBezTo>
                    <a:cubicBezTo>
                      <a:pt x="284" y="764"/>
                      <a:pt x="268" y="945"/>
                      <a:pt x="260" y="1063"/>
                    </a:cubicBezTo>
                    <a:cubicBezTo>
                      <a:pt x="0" y="1078"/>
                      <a:pt x="142" y="882"/>
                      <a:pt x="142" y="866"/>
                    </a:cubicBezTo>
                    <a:cubicBezTo>
                      <a:pt x="142" y="850"/>
                      <a:pt x="166" y="669"/>
                      <a:pt x="236" y="654"/>
                    </a:cubicBezTo>
                    <a:cubicBezTo>
                      <a:pt x="315" y="638"/>
                      <a:pt x="362" y="544"/>
                      <a:pt x="402" y="378"/>
                    </a:cubicBezTo>
                    <a:cubicBezTo>
                      <a:pt x="441" y="213"/>
                      <a:pt x="496" y="213"/>
                      <a:pt x="512" y="300"/>
                    </a:cubicBezTo>
                    <a:cubicBezTo>
                      <a:pt x="527" y="386"/>
                      <a:pt x="559" y="402"/>
                      <a:pt x="606" y="339"/>
                    </a:cubicBezTo>
                    <a:cubicBezTo>
                      <a:pt x="653" y="229"/>
                      <a:pt x="669" y="111"/>
                      <a:pt x="653" y="1"/>
                    </a:cubicBezTo>
                    <a:close/>
                  </a:path>
                </a:pathLst>
              </a:custGeom>
              <a:solidFill>
                <a:srgbClr val="D590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9"/>
              <p:cNvSpPr/>
              <p:nvPr/>
            </p:nvSpPr>
            <p:spPr>
              <a:xfrm>
                <a:off x="6376082" y="2032031"/>
                <a:ext cx="86153" cy="74627"/>
              </a:xfrm>
              <a:custGeom>
                <a:avLst/>
                <a:gdLst/>
                <a:ahLst/>
                <a:cxnLst/>
                <a:rect l="l" t="t" r="r" b="b"/>
                <a:pathLst>
                  <a:path w="583" h="505" extrusionOk="0">
                    <a:moveTo>
                      <a:pt x="527" y="488"/>
                    </a:moveTo>
                    <a:lnTo>
                      <a:pt x="582" y="504"/>
                    </a:lnTo>
                    <a:lnTo>
                      <a:pt x="559" y="182"/>
                    </a:lnTo>
                    <a:cubicBezTo>
                      <a:pt x="559" y="142"/>
                      <a:pt x="543" y="103"/>
                      <a:pt x="512" y="87"/>
                    </a:cubicBezTo>
                    <a:cubicBezTo>
                      <a:pt x="449" y="56"/>
                      <a:pt x="394" y="24"/>
                      <a:pt x="331" y="9"/>
                    </a:cubicBezTo>
                    <a:cubicBezTo>
                      <a:pt x="299" y="1"/>
                      <a:pt x="268" y="1"/>
                      <a:pt x="236" y="9"/>
                    </a:cubicBezTo>
                    <a:cubicBezTo>
                      <a:pt x="181" y="24"/>
                      <a:pt x="32" y="71"/>
                      <a:pt x="32" y="71"/>
                    </a:cubicBezTo>
                    <a:cubicBezTo>
                      <a:pt x="8" y="79"/>
                      <a:pt x="0" y="103"/>
                      <a:pt x="8" y="127"/>
                    </a:cubicBezTo>
                    <a:cubicBezTo>
                      <a:pt x="16" y="166"/>
                      <a:pt x="71" y="205"/>
                      <a:pt x="244" y="158"/>
                    </a:cubicBezTo>
                    <a:lnTo>
                      <a:pt x="354" y="189"/>
                    </a:lnTo>
                    <a:lnTo>
                      <a:pt x="354" y="260"/>
                    </a:ln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6343572" y="1930953"/>
                <a:ext cx="203487" cy="195359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322" extrusionOk="0">
                    <a:moveTo>
                      <a:pt x="1172" y="103"/>
                    </a:moveTo>
                    <a:lnTo>
                      <a:pt x="1172" y="103"/>
                    </a:lnTo>
                    <a:lnTo>
                      <a:pt x="24" y="1204"/>
                    </a:lnTo>
                    <a:cubicBezTo>
                      <a:pt x="0" y="1220"/>
                      <a:pt x="0" y="1251"/>
                      <a:pt x="24" y="1267"/>
                    </a:cubicBezTo>
                    <a:lnTo>
                      <a:pt x="63" y="1306"/>
                    </a:lnTo>
                    <a:cubicBezTo>
                      <a:pt x="79" y="1322"/>
                      <a:pt x="102" y="1322"/>
                      <a:pt x="118" y="1306"/>
                    </a:cubicBezTo>
                    <a:lnTo>
                      <a:pt x="1266" y="205"/>
                    </a:lnTo>
                    <a:lnTo>
                      <a:pt x="1266" y="205"/>
                    </a:lnTo>
                    <a:lnTo>
                      <a:pt x="1298" y="173"/>
                    </a:lnTo>
                    <a:cubicBezTo>
                      <a:pt x="1329" y="126"/>
                      <a:pt x="1353" y="71"/>
                      <a:pt x="1376" y="16"/>
                    </a:cubicBezTo>
                    <a:lnTo>
                      <a:pt x="1376" y="0"/>
                    </a:lnTo>
                    <a:cubicBezTo>
                      <a:pt x="1376" y="0"/>
                      <a:pt x="1361" y="0"/>
                      <a:pt x="1361" y="0"/>
                    </a:cubicBezTo>
                    <a:cubicBezTo>
                      <a:pt x="1306" y="24"/>
                      <a:pt x="1251" y="48"/>
                      <a:pt x="1196" y="71"/>
                    </a:cubicBezTo>
                    <a:close/>
                  </a:path>
                </a:pathLst>
              </a:custGeom>
              <a:solidFill>
                <a:srgbClr val="EAC6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518982" y="1930953"/>
                <a:ext cx="28077" cy="28077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0" extrusionOk="0">
                    <a:moveTo>
                      <a:pt x="103" y="189"/>
                    </a:moveTo>
                    <a:lnTo>
                      <a:pt x="111" y="181"/>
                    </a:lnTo>
                    <a:cubicBezTo>
                      <a:pt x="142" y="126"/>
                      <a:pt x="166" y="79"/>
                      <a:pt x="189" y="24"/>
                    </a:cubicBezTo>
                    <a:lnTo>
                      <a:pt x="189" y="8"/>
                    </a:lnTo>
                    <a:cubicBezTo>
                      <a:pt x="189" y="0"/>
                      <a:pt x="174" y="8"/>
                      <a:pt x="174" y="8"/>
                    </a:cubicBezTo>
                    <a:cubicBezTo>
                      <a:pt x="119" y="24"/>
                      <a:pt x="64" y="48"/>
                      <a:pt x="9" y="79"/>
                    </a:cubicBezTo>
                    <a:lnTo>
                      <a:pt x="1" y="87"/>
                    </a:lnTo>
                    <a:cubicBezTo>
                      <a:pt x="24" y="126"/>
                      <a:pt x="56" y="166"/>
                      <a:pt x="103" y="181"/>
                    </a:cubicBezTo>
                    <a:close/>
                  </a:path>
                </a:pathLst>
              </a:custGeom>
              <a:solidFill>
                <a:srgbClr val="EEC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6538784" y="1930953"/>
                <a:ext cx="82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56" h="56" extrusionOk="0">
                    <a:moveTo>
                      <a:pt x="40" y="55"/>
                    </a:moveTo>
                    <a:lnTo>
                      <a:pt x="55" y="16"/>
                    </a:lnTo>
                    <a:lnTo>
                      <a:pt x="55" y="0"/>
                    </a:lnTo>
                    <a:cubicBezTo>
                      <a:pt x="55" y="0"/>
                      <a:pt x="40" y="0"/>
                      <a:pt x="40" y="0"/>
                    </a:cubicBezTo>
                    <a:lnTo>
                      <a:pt x="0" y="16"/>
                    </a:lnTo>
                    <a:cubicBezTo>
                      <a:pt x="0" y="24"/>
                      <a:pt x="8" y="32"/>
                      <a:pt x="16" y="40"/>
                    </a:cubicBezTo>
                    <a:close/>
                  </a:path>
                </a:pathLst>
              </a:custGeom>
              <a:solidFill>
                <a:srgbClr val="5451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6337661" y="2059961"/>
                <a:ext cx="133885" cy="294221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991" extrusionOk="0">
                    <a:moveTo>
                      <a:pt x="245" y="252"/>
                    </a:moveTo>
                    <a:cubicBezTo>
                      <a:pt x="245" y="252"/>
                      <a:pt x="237" y="150"/>
                      <a:pt x="284" y="118"/>
                    </a:cubicBezTo>
                    <a:cubicBezTo>
                      <a:pt x="331" y="95"/>
                      <a:pt x="528" y="16"/>
                      <a:pt x="528" y="16"/>
                    </a:cubicBezTo>
                    <a:cubicBezTo>
                      <a:pt x="575" y="0"/>
                      <a:pt x="630" y="24"/>
                      <a:pt x="654" y="63"/>
                    </a:cubicBezTo>
                    <a:cubicBezTo>
                      <a:pt x="709" y="126"/>
                      <a:pt x="882" y="370"/>
                      <a:pt x="882" y="370"/>
                    </a:cubicBezTo>
                    <a:cubicBezTo>
                      <a:pt x="905" y="409"/>
                      <a:pt x="905" y="457"/>
                      <a:pt x="882" y="504"/>
                    </a:cubicBezTo>
                    <a:cubicBezTo>
                      <a:pt x="897" y="543"/>
                      <a:pt x="905" y="598"/>
                      <a:pt x="897" y="645"/>
                    </a:cubicBezTo>
                    <a:cubicBezTo>
                      <a:pt x="827" y="913"/>
                      <a:pt x="889" y="1990"/>
                      <a:pt x="567" y="1817"/>
                    </a:cubicBezTo>
                    <a:lnTo>
                      <a:pt x="237" y="1644"/>
                    </a:lnTo>
                    <a:cubicBezTo>
                      <a:pt x="237" y="1644"/>
                      <a:pt x="386" y="1196"/>
                      <a:pt x="370" y="1125"/>
                    </a:cubicBezTo>
                    <a:cubicBezTo>
                      <a:pt x="355" y="1047"/>
                      <a:pt x="174" y="866"/>
                      <a:pt x="182" y="771"/>
                    </a:cubicBezTo>
                    <a:cubicBezTo>
                      <a:pt x="182" y="669"/>
                      <a:pt x="221" y="425"/>
                      <a:pt x="221" y="425"/>
                    </a:cubicBezTo>
                    <a:cubicBezTo>
                      <a:pt x="197" y="425"/>
                      <a:pt x="182" y="441"/>
                      <a:pt x="158" y="449"/>
                    </a:cubicBezTo>
                    <a:cubicBezTo>
                      <a:pt x="134" y="465"/>
                      <a:pt x="103" y="480"/>
                      <a:pt x="79" y="496"/>
                    </a:cubicBezTo>
                    <a:cubicBezTo>
                      <a:pt x="56" y="496"/>
                      <a:pt x="1" y="472"/>
                      <a:pt x="1" y="449"/>
                    </a:cubicBezTo>
                    <a:cubicBezTo>
                      <a:pt x="1" y="425"/>
                      <a:pt x="32" y="402"/>
                      <a:pt x="95" y="347"/>
                    </a:cubicBezTo>
                    <a:cubicBezTo>
                      <a:pt x="166" y="291"/>
                      <a:pt x="189" y="252"/>
                      <a:pt x="245" y="252"/>
                    </a:cubicBezTo>
                    <a:close/>
                  </a:path>
                </a:pathLst>
              </a:custGeom>
              <a:solidFill>
                <a:srgbClr val="E7B3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6370171" y="2089073"/>
                <a:ext cx="97827" cy="861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83" fill="none" extrusionOk="0">
                    <a:moveTo>
                      <a:pt x="25" y="55"/>
                    </a:moveTo>
                    <a:lnTo>
                      <a:pt x="308" y="0"/>
                    </a:lnTo>
                    <a:cubicBezTo>
                      <a:pt x="331" y="0"/>
                      <a:pt x="355" y="8"/>
                      <a:pt x="371" y="24"/>
                    </a:cubicBezTo>
                    <a:cubicBezTo>
                      <a:pt x="402" y="55"/>
                      <a:pt x="662" y="299"/>
                      <a:pt x="662" y="299"/>
                    </a:cubicBezTo>
                    <a:moveTo>
                      <a:pt x="418" y="582"/>
                    </a:moveTo>
                    <a:cubicBezTo>
                      <a:pt x="331" y="535"/>
                      <a:pt x="292" y="425"/>
                      <a:pt x="331" y="338"/>
                    </a:cubicBezTo>
                    <a:lnTo>
                      <a:pt x="253" y="338"/>
                    </a:lnTo>
                    <a:cubicBezTo>
                      <a:pt x="237" y="338"/>
                      <a:pt x="40" y="425"/>
                      <a:pt x="64" y="268"/>
                    </a:cubicBezTo>
                    <a:cubicBezTo>
                      <a:pt x="64" y="244"/>
                      <a:pt x="111" y="220"/>
                      <a:pt x="174" y="197"/>
                    </a:cubicBezTo>
                    <a:moveTo>
                      <a:pt x="1" y="228"/>
                    </a:moveTo>
                    <a:lnTo>
                      <a:pt x="143" y="197"/>
                    </a:lnTo>
                    <a:cubicBezTo>
                      <a:pt x="198" y="189"/>
                      <a:pt x="260" y="181"/>
                      <a:pt x="316" y="189"/>
                    </a:cubicBezTo>
                    <a:cubicBezTo>
                      <a:pt x="347" y="205"/>
                      <a:pt x="552" y="346"/>
                      <a:pt x="552" y="346"/>
                    </a:cubicBezTo>
                  </a:path>
                </a:pathLst>
              </a:custGeom>
              <a:noFill/>
              <a:ln w="975" cap="rnd" cmpd="sng">
                <a:solidFill>
                  <a:srgbClr val="CF857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6191214" y="2197097"/>
                <a:ext cx="154721" cy="452341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3061" extrusionOk="0">
                    <a:moveTo>
                      <a:pt x="1" y="1"/>
                    </a:moveTo>
                    <a:cubicBezTo>
                      <a:pt x="182" y="142"/>
                      <a:pt x="323" y="347"/>
                      <a:pt x="394" y="567"/>
                    </a:cubicBezTo>
                    <a:cubicBezTo>
                      <a:pt x="536" y="984"/>
                      <a:pt x="1047" y="2517"/>
                      <a:pt x="1047" y="2517"/>
                    </a:cubicBezTo>
                    <a:lnTo>
                      <a:pt x="724" y="3060"/>
                    </a:lnTo>
                    <a:lnTo>
                      <a:pt x="40" y="306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9"/>
              <p:cNvSpPr/>
              <p:nvPr/>
            </p:nvSpPr>
            <p:spPr>
              <a:xfrm>
                <a:off x="5973836" y="3338517"/>
                <a:ext cx="724247" cy="1000735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6772" extrusionOk="0">
                    <a:moveTo>
                      <a:pt x="3957" y="0"/>
                    </a:moveTo>
                    <a:lnTo>
                      <a:pt x="4641" y="5372"/>
                    </a:lnTo>
                    <a:cubicBezTo>
                      <a:pt x="4657" y="5451"/>
                      <a:pt x="4901" y="6772"/>
                      <a:pt x="3462" y="6772"/>
                    </a:cubicBezTo>
                    <a:lnTo>
                      <a:pt x="1440" y="6772"/>
                    </a:lnTo>
                    <a:cubicBezTo>
                      <a:pt x="1" y="6772"/>
                      <a:pt x="237" y="5451"/>
                      <a:pt x="260" y="5372"/>
                    </a:cubicBezTo>
                    <a:lnTo>
                      <a:pt x="945" y="0"/>
                    </a:lnTo>
                    <a:lnTo>
                      <a:pt x="1220" y="0"/>
                    </a:lnTo>
                    <a:lnTo>
                      <a:pt x="536" y="5411"/>
                    </a:lnTo>
                    <a:lnTo>
                      <a:pt x="536" y="5419"/>
                    </a:lnTo>
                    <a:cubicBezTo>
                      <a:pt x="536" y="5419"/>
                      <a:pt x="300" y="6497"/>
                      <a:pt x="1448" y="6497"/>
                    </a:cubicBezTo>
                    <a:lnTo>
                      <a:pt x="3454" y="6497"/>
                    </a:lnTo>
                    <a:cubicBezTo>
                      <a:pt x="4602" y="6497"/>
                      <a:pt x="4366" y="5427"/>
                      <a:pt x="4366" y="5419"/>
                    </a:cubicBezTo>
                    <a:lnTo>
                      <a:pt x="4366" y="5411"/>
                    </a:lnTo>
                    <a:lnTo>
                      <a:pt x="36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9"/>
              <p:cNvSpPr/>
              <p:nvPr/>
            </p:nvSpPr>
            <p:spPr>
              <a:xfrm>
                <a:off x="5461348" y="3338517"/>
                <a:ext cx="724247" cy="1000735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6772" extrusionOk="0">
                    <a:moveTo>
                      <a:pt x="3957" y="0"/>
                    </a:moveTo>
                    <a:lnTo>
                      <a:pt x="4641" y="5372"/>
                    </a:lnTo>
                    <a:cubicBezTo>
                      <a:pt x="4657" y="5451"/>
                      <a:pt x="4900" y="6772"/>
                      <a:pt x="3461" y="6772"/>
                    </a:cubicBezTo>
                    <a:lnTo>
                      <a:pt x="1440" y="6772"/>
                    </a:lnTo>
                    <a:cubicBezTo>
                      <a:pt x="0" y="6772"/>
                      <a:pt x="236" y="5451"/>
                      <a:pt x="260" y="5372"/>
                    </a:cubicBezTo>
                    <a:lnTo>
                      <a:pt x="944" y="0"/>
                    </a:lnTo>
                    <a:lnTo>
                      <a:pt x="1219" y="0"/>
                    </a:lnTo>
                    <a:lnTo>
                      <a:pt x="535" y="5411"/>
                    </a:lnTo>
                    <a:lnTo>
                      <a:pt x="535" y="5419"/>
                    </a:lnTo>
                    <a:cubicBezTo>
                      <a:pt x="535" y="5419"/>
                      <a:pt x="299" y="6497"/>
                      <a:pt x="1448" y="6497"/>
                    </a:cubicBezTo>
                    <a:lnTo>
                      <a:pt x="3469" y="6497"/>
                    </a:lnTo>
                    <a:cubicBezTo>
                      <a:pt x="4609" y="6497"/>
                      <a:pt x="4381" y="5427"/>
                      <a:pt x="4381" y="5419"/>
                    </a:cubicBezTo>
                    <a:lnTo>
                      <a:pt x="4381" y="5411"/>
                    </a:lnTo>
                    <a:lnTo>
                      <a:pt x="3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9"/>
              <p:cNvSpPr/>
              <p:nvPr/>
            </p:nvSpPr>
            <p:spPr>
              <a:xfrm>
                <a:off x="5576466" y="2441222"/>
                <a:ext cx="1065904" cy="958915"/>
              </a:xfrm>
              <a:custGeom>
                <a:avLst/>
                <a:gdLst/>
                <a:ahLst/>
                <a:cxnLst/>
                <a:rect l="l" t="t" r="r" b="b"/>
                <a:pathLst>
                  <a:path w="7213" h="6489" extrusionOk="0">
                    <a:moveTo>
                      <a:pt x="6819" y="6489"/>
                    </a:moveTo>
                    <a:cubicBezTo>
                      <a:pt x="7212" y="6465"/>
                      <a:pt x="7212" y="5891"/>
                      <a:pt x="6819" y="5868"/>
                    </a:cubicBezTo>
                    <a:cubicBezTo>
                      <a:pt x="6206" y="5868"/>
                      <a:pt x="4908" y="5907"/>
                      <a:pt x="4640" y="5726"/>
                    </a:cubicBezTo>
                    <a:cubicBezTo>
                      <a:pt x="4444" y="5592"/>
                      <a:pt x="4294" y="5301"/>
                      <a:pt x="4294" y="4696"/>
                    </a:cubicBezTo>
                    <a:lnTo>
                      <a:pt x="4294" y="315"/>
                    </a:lnTo>
                    <a:cubicBezTo>
                      <a:pt x="4294" y="142"/>
                      <a:pt x="4153" y="0"/>
                      <a:pt x="3980" y="8"/>
                    </a:cubicBezTo>
                    <a:lnTo>
                      <a:pt x="0" y="8"/>
                    </a:lnTo>
                    <a:lnTo>
                      <a:pt x="0" y="5191"/>
                    </a:lnTo>
                    <a:lnTo>
                      <a:pt x="763" y="6080"/>
                    </a:lnTo>
                    <a:lnTo>
                      <a:pt x="1675" y="6080"/>
                    </a:lnTo>
                    <a:lnTo>
                      <a:pt x="1675" y="5946"/>
                    </a:lnTo>
                    <a:cubicBezTo>
                      <a:pt x="1754" y="6064"/>
                      <a:pt x="1864" y="6166"/>
                      <a:pt x="1982" y="6245"/>
                    </a:cubicBezTo>
                    <a:cubicBezTo>
                      <a:pt x="2344" y="6489"/>
                      <a:pt x="2761" y="6489"/>
                      <a:pt x="3123" y="64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9"/>
              <p:cNvSpPr/>
              <p:nvPr/>
            </p:nvSpPr>
            <p:spPr>
              <a:xfrm>
                <a:off x="5526370" y="2422603"/>
                <a:ext cx="688338" cy="981081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6639" extrusionOk="0">
                    <a:moveTo>
                      <a:pt x="4224" y="6615"/>
                    </a:moveTo>
                    <a:cubicBezTo>
                      <a:pt x="4657" y="6639"/>
                      <a:pt x="4657" y="5970"/>
                      <a:pt x="4224" y="5994"/>
                    </a:cubicBezTo>
                    <a:lnTo>
                      <a:pt x="1786" y="5994"/>
                    </a:lnTo>
                    <a:cubicBezTo>
                      <a:pt x="1511" y="5994"/>
                      <a:pt x="1196" y="5994"/>
                      <a:pt x="992" y="5852"/>
                    </a:cubicBezTo>
                    <a:cubicBezTo>
                      <a:pt x="787" y="5718"/>
                      <a:pt x="654" y="5427"/>
                      <a:pt x="654" y="4822"/>
                    </a:cubicBezTo>
                    <a:lnTo>
                      <a:pt x="654" y="441"/>
                    </a:lnTo>
                    <a:cubicBezTo>
                      <a:pt x="677" y="0"/>
                      <a:pt x="1" y="0"/>
                      <a:pt x="24" y="441"/>
                    </a:cubicBezTo>
                    <a:lnTo>
                      <a:pt x="24" y="4822"/>
                    </a:lnTo>
                    <a:cubicBezTo>
                      <a:pt x="24" y="5679"/>
                      <a:pt x="284" y="6127"/>
                      <a:pt x="654" y="6371"/>
                    </a:cubicBezTo>
                    <a:cubicBezTo>
                      <a:pt x="1015" y="6615"/>
                      <a:pt x="1424" y="6615"/>
                      <a:pt x="1786" y="66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9"/>
              <p:cNvSpPr/>
              <p:nvPr/>
            </p:nvSpPr>
            <p:spPr>
              <a:xfrm>
                <a:off x="5893741" y="2910706"/>
                <a:ext cx="1011227" cy="1316975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8912" extrusionOk="0">
                    <a:moveTo>
                      <a:pt x="2902" y="740"/>
                    </a:moveTo>
                    <a:cubicBezTo>
                      <a:pt x="4861" y="1180"/>
                      <a:pt x="6151" y="803"/>
                      <a:pt x="6418" y="2989"/>
                    </a:cubicBezTo>
                    <a:cubicBezTo>
                      <a:pt x="6623" y="4649"/>
                      <a:pt x="6843" y="8566"/>
                      <a:pt x="6843" y="8566"/>
                    </a:cubicBezTo>
                    <a:cubicBezTo>
                      <a:pt x="6843" y="8566"/>
                      <a:pt x="6780" y="8896"/>
                      <a:pt x="6749" y="8904"/>
                    </a:cubicBezTo>
                    <a:cubicBezTo>
                      <a:pt x="6717" y="8912"/>
                      <a:pt x="6017" y="8841"/>
                      <a:pt x="6017" y="8841"/>
                    </a:cubicBezTo>
                    <a:cubicBezTo>
                      <a:pt x="6017" y="8841"/>
                      <a:pt x="5176" y="4216"/>
                      <a:pt x="4979" y="3658"/>
                    </a:cubicBezTo>
                    <a:cubicBezTo>
                      <a:pt x="4782" y="3100"/>
                      <a:pt x="4829" y="2691"/>
                      <a:pt x="4224" y="2691"/>
                    </a:cubicBezTo>
                    <a:lnTo>
                      <a:pt x="2116" y="2691"/>
                    </a:lnTo>
                    <a:lnTo>
                      <a:pt x="1322" y="1094"/>
                    </a:lnTo>
                    <a:lnTo>
                      <a:pt x="1518" y="905"/>
                    </a:lnTo>
                    <a:cubicBezTo>
                      <a:pt x="1384" y="921"/>
                      <a:pt x="1251" y="921"/>
                      <a:pt x="1125" y="905"/>
                    </a:cubicBezTo>
                    <a:cubicBezTo>
                      <a:pt x="1038" y="850"/>
                      <a:pt x="0" y="347"/>
                      <a:pt x="0" y="347"/>
                    </a:cubicBezTo>
                    <a:cubicBezTo>
                      <a:pt x="0" y="347"/>
                      <a:pt x="653" y="64"/>
                      <a:pt x="740" y="32"/>
                    </a:cubicBezTo>
                    <a:cubicBezTo>
                      <a:pt x="826" y="1"/>
                      <a:pt x="2069" y="40"/>
                      <a:pt x="2069" y="40"/>
                    </a:cubicBezTo>
                    <a:cubicBezTo>
                      <a:pt x="2069" y="40"/>
                      <a:pt x="2069" y="418"/>
                      <a:pt x="2140" y="504"/>
                    </a:cubicBezTo>
                    <a:cubicBezTo>
                      <a:pt x="2202" y="559"/>
                      <a:pt x="2281" y="598"/>
                      <a:pt x="2360" y="622"/>
                    </a:cubicBezTo>
                    <a:lnTo>
                      <a:pt x="2360" y="622"/>
                    </a:ln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9"/>
              <p:cNvSpPr/>
              <p:nvPr/>
            </p:nvSpPr>
            <p:spPr>
              <a:xfrm>
                <a:off x="6115701" y="2952527"/>
                <a:ext cx="296585" cy="355843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408" extrusionOk="0">
                    <a:moveTo>
                      <a:pt x="1400" y="457"/>
                    </a:moveTo>
                    <a:lnTo>
                      <a:pt x="1416" y="457"/>
                    </a:lnTo>
                    <a:cubicBezTo>
                      <a:pt x="1314" y="599"/>
                      <a:pt x="1353" y="606"/>
                      <a:pt x="1338" y="717"/>
                    </a:cubicBezTo>
                    <a:cubicBezTo>
                      <a:pt x="1330" y="819"/>
                      <a:pt x="1872" y="1826"/>
                      <a:pt x="2006" y="2408"/>
                    </a:cubicBezTo>
                    <a:lnTo>
                      <a:pt x="614" y="2408"/>
                    </a:lnTo>
                    <a:lnTo>
                      <a:pt x="457" y="1865"/>
                    </a:lnTo>
                    <a:cubicBezTo>
                      <a:pt x="457" y="1023"/>
                      <a:pt x="0" y="1"/>
                      <a:pt x="0" y="1"/>
                    </a:cubicBezTo>
                    <a:lnTo>
                      <a:pt x="590" y="87"/>
                    </a:lnTo>
                    <a:cubicBezTo>
                      <a:pt x="606" y="142"/>
                      <a:pt x="590" y="158"/>
                      <a:pt x="638" y="213"/>
                    </a:cubicBezTo>
                    <a:cubicBezTo>
                      <a:pt x="700" y="268"/>
                      <a:pt x="779" y="308"/>
                      <a:pt x="858" y="331"/>
                    </a:cubicBezTo>
                    <a:lnTo>
                      <a:pt x="858" y="331"/>
                    </a:lnTo>
                    <a:close/>
                  </a:path>
                </a:pathLst>
              </a:custGeom>
              <a:solidFill>
                <a:srgbClr val="1B15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6245892" y="3165324"/>
                <a:ext cx="569674" cy="1037975"/>
              </a:xfrm>
              <a:custGeom>
                <a:avLst/>
                <a:gdLst/>
                <a:ahLst/>
                <a:cxnLst/>
                <a:rect l="l" t="t" r="r" b="b"/>
                <a:pathLst>
                  <a:path w="3855" h="7024" extrusionOk="0">
                    <a:moveTo>
                      <a:pt x="40" y="79"/>
                    </a:moveTo>
                    <a:cubicBezTo>
                      <a:pt x="16" y="79"/>
                      <a:pt x="0" y="55"/>
                      <a:pt x="8" y="39"/>
                    </a:cubicBezTo>
                    <a:cubicBezTo>
                      <a:pt x="8" y="16"/>
                      <a:pt x="24" y="0"/>
                      <a:pt x="48" y="0"/>
                    </a:cubicBezTo>
                    <a:cubicBezTo>
                      <a:pt x="48" y="0"/>
                      <a:pt x="1573" y="102"/>
                      <a:pt x="1998" y="165"/>
                    </a:cubicBezTo>
                    <a:cubicBezTo>
                      <a:pt x="2218" y="189"/>
                      <a:pt x="2415" y="291"/>
                      <a:pt x="2572" y="448"/>
                    </a:cubicBezTo>
                    <a:cubicBezTo>
                      <a:pt x="2737" y="622"/>
                      <a:pt x="2848" y="834"/>
                      <a:pt x="2895" y="1070"/>
                    </a:cubicBezTo>
                    <a:cubicBezTo>
                      <a:pt x="3013" y="1557"/>
                      <a:pt x="3846" y="6961"/>
                      <a:pt x="3846" y="6977"/>
                    </a:cubicBezTo>
                    <a:cubicBezTo>
                      <a:pt x="3854" y="7000"/>
                      <a:pt x="3839" y="7016"/>
                      <a:pt x="3815" y="7016"/>
                    </a:cubicBezTo>
                    <a:cubicBezTo>
                      <a:pt x="3791" y="7024"/>
                      <a:pt x="3776" y="7008"/>
                      <a:pt x="3768" y="6984"/>
                    </a:cubicBezTo>
                    <a:cubicBezTo>
                      <a:pt x="3768" y="6969"/>
                      <a:pt x="2934" y="1573"/>
                      <a:pt x="2824" y="1086"/>
                    </a:cubicBezTo>
                    <a:cubicBezTo>
                      <a:pt x="2777" y="873"/>
                      <a:pt x="2667" y="669"/>
                      <a:pt x="2517" y="504"/>
                    </a:cubicBezTo>
                    <a:cubicBezTo>
                      <a:pt x="2376" y="362"/>
                      <a:pt x="2187" y="268"/>
                      <a:pt x="1990" y="244"/>
                    </a:cubicBezTo>
                    <a:cubicBezTo>
                      <a:pt x="1566" y="181"/>
                      <a:pt x="48" y="79"/>
                      <a:pt x="40" y="79"/>
                    </a:cubicBezTo>
                    <a:close/>
                  </a:path>
                </a:pathLst>
              </a:custGeom>
              <a:solidFill>
                <a:srgbClr val="1B15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5668235" y="2989766"/>
                <a:ext cx="699864" cy="1236880"/>
              </a:xfrm>
              <a:custGeom>
                <a:avLst/>
                <a:gdLst/>
                <a:ahLst/>
                <a:cxnLst/>
                <a:rect l="l" t="t" r="r" b="b"/>
                <a:pathLst>
                  <a:path w="4736" h="8370" extrusionOk="0">
                    <a:moveTo>
                      <a:pt x="291" y="229"/>
                    </a:moveTo>
                    <a:cubicBezTo>
                      <a:pt x="291" y="229"/>
                      <a:pt x="488" y="229"/>
                      <a:pt x="1377" y="142"/>
                    </a:cubicBezTo>
                    <a:cubicBezTo>
                      <a:pt x="1825" y="111"/>
                      <a:pt x="2478" y="1"/>
                      <a:pt x="3044" y="40"/>
                    </a:cubicBezTo>
                    <a:cubicBezTo>
                      <a:pt x="4248" y="111"/>
                      <a:pt x="4735" y="622"/>
                      <a:pt x="4641" y="1723"/>
                    </a:cubicBezTo>
                    <a:cubicBezTo>
                      <a:pt x="4484" y="3642"/>
                      <a:pt x="4145" y="6395"/>
                      <a:pt x="3784" y="8306"/>
                    </a:cubicBezTo>
                    <a:cubicBezTo>
                      <a:pt x="3784" y="8322"/>
                      <a:pt x="3791" y="8369"/>
                      <a:pt x="3768" y="8369"/>
                    </a:cubicBezTo>
                    <a:lnTo>
                      <a:pt x="2769" y="8298"/>
                    </a:lnTo>
                    <a:cubicBezTo>
                      <a:pt x="2769" y="8298"/>
                      <a:pt x="2926" y="3327"/>
                      <a:pt x="2942" y="2974"/>
                    </a:cubicBezTo>
                    <a:cubicBezTo>
                      <a:pt x="2958" y="2627"/>
                      <a:pt x="2769" y="2156"/>
                      <a:pt x="2391" y="2156"/>
                    </a:cubicBezTo>
                    <a:lnTo>
                      <a:pt x="1298" y="2156"/>
                    </a:lnTo>
                    <a:cubicBezTo>
                      <a:pt x="354" y="2148"/>
                      <a:pt x="0" y="1117"/>
                      <a:pt x="291" y="229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5694982" y="2969964"/>
                <a:ext cx="329096" cy="16521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118" extrusionOk="0">
                    <a:moveTo>
                      <a:pt x="110" y="363"/>
                    </a:moveTo>
                    <a:cubicBezTo>
                      <a:pt x="747" y="205"/>
                      <a:pt x="1392" y="87"/>
                      <a:pt x="2037" y="17"/>
                    </a:cubicBezTo>
                    <a:cubicBezTo>
                      <a:pt x="2226" y="1"/>
                      <a:pt x="1864" y="142"/>
                      <a:pt x="2100" y="111"/>
                    </a:cubicBezTo>
                    <a:lnTo>
                      <a:pt x="16" y="1118"/>
                    </a:lnTo>
                    <a:cubicBezTo>
                      <a:pt x="0" y="866"/>
                      <a:pt x="32" y="606"/>
                      <a:pt x="110" y="363"/>
                    </a:cubicBezTo>
                    <a:close/>
                  </a:path>
                </a:pathLst>
              </a:custGeom>
              <a:solidFill>
                <a:srgbClr val="1B15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5775077" y="2995529"/>
                <a:ext cx="378010" cy="746414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051" extrusionOk="0">
                    <a:moveTo>
                      <a:pt x="2187" y="4987"/>
                    </a:moveTo>
                    <a:cubicBezTo>
                      <a:pt x="2187" y="5050"/>
                      <a:pt x="2101" y="5035"/>
                      <a:pt x="2109" y="4979"/>
                    </a:cubicBezTo>
                    <a:cubicBezTo>
                      <a:pt x="2109" y="4979"/>
                      <a:pt x="2361" y="3045"/>
                      <a:pt x="2439" y="2195"/>
                    </a:cubicBezTo>
                    <a:cubicBezTo>
                      <a:pt x="2479" y="1778"/>
                      <a:pt x="2455" y="1480"/>
                      <a:pt x="2376" y="1291"/>
                    </a:cubicBezTo>
                    <a:cubicBezTo>
                      <a:pt x="2321" y="1133"/>
                      <a:pt x="2164" y="1023"/>
                      <a:pt x="1999" y="1031"/>
                    </a:cubicBezTo>
                    <a:lnTo>
                      <a:pt x="559" y="1031"/>
                    </a:lnTo>
                    <a:cubicBezTo>
                      <a:pt x="512" y="1031"/>
                      <a:pt x="1" y="1047"/>
                      <a:pt x="95" y="40"/>
                    </a:cubicBezTo>
                    <a:cubicBezTo>
                      <a:pt x="95" y="17"/>
                      <a:pt x="111" y="1"/>
                      <a:pt x="135" y="1"/>
                    </a:cubicBezTo>
                    <a:cubicBezTo>
                      <a:pt x="158" y="1"/>
                      <a:pt x="174" y="24"/>
                      <a:pt x="166" y="40"/>
                    </a:cubicBezTo>
                    <a:cubicBezTo>
                      <a:pt x="87" y="976"/>
                      <a:pt x="512" y="960"/>
                      <a:pt x="552" y="953"/>
                    </a:cubicBezTo>
                    <a:lnTo>
                      <a:pt x="1999" y="953"/>
                    </a:lnTo>
                    <a:cubicBezTo>
                      <a:pt x="2195" y="945"/>
                      <a:pt x="2384" y="1071"/>
                      <a:pt x="2447" y="1267"/>
                    </a:cubicBezTo>
                    <a:cubicBezTo>
                      <a:pt x="2526" y="1464"/>
                      <a:pt x="2557" y="1771"/>
                      <a:pt x="2518" y="2203"/>
                    </a:cubicBezTo>
                    <a:cubicBezTo>
                      <a:pt x="2439" y="3053"/>
                      <a:pt x="2187" y="4987"/>
                      <a:pt x="2187" y="4987"/>
                    </a:cubicBezTo>
                    <a:close/>
                  </a:path>
                </a:pathLst>
              </a:custGeom>
              <a:solidFill>
                <a:srgbClr val="1B15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9"/>
              <p:cNvSpPr/>
              <p:nvPr/>
            </p:nvSpPr>
            <p:spPr>
              <a:xfrm>
                <a:off x="6020385" y="4156752"/>
                <a:ext cx="224471" cy="181468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1228" extrusionOk="0">
                    <a:moveTo>
                      <a:pt x="465" y="291"/>
                    </a:moveTo>
                    <a:cubicBezTo>
                      <a:pt x="465" y="291"/>
                      <a:pt x="488" y="0"/>
                      <a:pt x="661" y="0"/>
                    </a:cubicBezTo>
                    <a:lnTo>
                      <a:pt x="999" y="0"/>
                    </a:lnTo>
                    <a:cubicBezTo>
                      <a:pt x="1117" y="0"/>
                      <a:pt x="1227" y="181"/>
                      <a:pt x="1259" y="307"/>
                    </a:cubicBezTo>
                    <a:cubicBezTo>
                      <a:pt x="1330" y="330"/>
                      <a:pt x="1377" y="385"/>
                      <a:pt x="1393" y="448"/>
                    </a:cubicBezTo>
                    <a:cubicBezTo>
                      <a:pt x="1416" y="566"/>
                      <a:pt x="1471" y="991"/>
                      <a:pt x="1479" y="1030"/>
                    </a:cubicBezTo>
                    <a:cubicBezTo>
                      <a:pt x="1487" y="1078"/>
                      <a:pt x="1519" y="1227"/>
                      <a:pt x="1345" y="1227"/>
                    </a:cubicBezTo>
                    <a:lnTo>
                      <a:pt x="111" y="1227"/>
                    </a:lnTo>
                    <a:cubicBezTo>
                      <a:pt x="1" y="1227"/>
                      <a:pt x="8" y="1148"/>
                      <a:pt x="8" y="1101"/>
                    </a:cubicBezTo>
                    <a:cubicBezTo>
                      <a:pt x="16" y="991"/>
                      <a:pt x="40" y="889"/>
                      <a:pt x="95" y="794"/>
                    </a:cubicBezTo>
                    <a:cubicBezTo>
                      <a:pt x="150" y="708"/>
                      <a:pt x="465" y="291"/>
                      <a:pt x="465" y="291"/>
                    </a:cubicBezTo>
                    <a:close/>
                  </a:path>
                </a:pathLst>
              </a:custGeom>
              <a:solidFill>
                <a:srgbClr val="CF4A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6085407" y="4156752"/>
                <a:ext cx="121028" cy="98862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69" extrusionOk="0">
                    <a:moveTo>
                      <a:pt x="25" y="291"/>
                    </a:moveTo>
                    <a:cubicBezTo>
                      <a:pt x="25" y="291"/>
                      <a:pt x="48" y="0"/>
                      <a:pt x="221" y="0"/>
                    </a:cubicBezTo>
                    <a:lnTo>
                      <a:pt x="559" y="0"/>
                    </a:lnTo>
                    <a:cubicBezTo>
                      <a:pt x="677" y="0"/>
                      <a:pt x="787" y="181"/>
                      <a:pt x="819" y="307"/>
                    </a:cubicBezTo>
                    <a:lnTo>
                      <a:pt x="677" y="606"/>
                    </a:lnTo>
                    <a:cubicBezTo>
                      <a:pt x="630" y="645"/>
                      <a:pt x="567" y="669"/>
                      <a:pt x="496" y="669"/>
                    </a:cubicBezTo>
                    <a:lnTo>
                      <a:pt x="103" y="669"/>
                    </a:lnTo>
                    <a:cubicBezTo>
                      <a:pt x="103" y="669"/>
                      <a:pt x="1" y="653"/>
                      <a:pt x="9" y="551"/>
                    </a:cubicBezTo>
                    <a:cubicBezTo>
                      <a:pt x="9" y="456"/>
                      <a:pt x="25" y="291"/>
                      <a:pt x="25" y="291"/>
                    </a:cubicBezTo>
                    <a:close/>
                  </a:path>
                </a:pathLst>
              </a:custGeom>
              <a:solidFill>
                <a:srgbClr val="BC2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9"/>
              <p:cNvSpPr/>
              <p:nvPr/>
            </p:nvSpPr>
            <p:spPr>
              <a:xfrm>
                <a:off x="6020385" y="4303197"/>
                <a:ext cx="223289" cy="35023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7" extrusionOk="0">
                    <a:moveTo>
                      <a:pt x="1471" y="0"/>
                    </a:moveTo>
                    <a:lnTo>
                      <a:pt x="1471" y="39"/>
                    </a:lnTo>
                    <a:cubicBezTo>
                      <a:pt x="1479" y="87"/>
                      <a:pt x="1511" y="236"/>
                      <a:pt x="1338" y="236"/>
                    </a:cubicBezTo>
                    <a:lnTo>
                      <a:pt x="111" y="236"/>
                    </a:lnTo>
                    <a:cubicBezTo>
                      <a:pt x="1" y="236"/>
                      <a:pt x="8" y="157"/>
                      <a:pt x="8" y="110"/>
                    </a:cubicBezTo>
                    <a:cubicBezTo>
                      <a:pt x="8" y="71"/>
                      <a:pt x="16" y="39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6764290" y="4158968"/>
                <a:ext cx="405791" cy="180286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220" extrusionOk="0">
                    <a:moveTo>
                      <a:pt x="1023" y="95"/>
                    </a:moveTo>
                    <a:cubicBezTo>
                      <a:pt x="1023" y="95"/>
                      <a:pt x="1581" y="559"/>
                      <a:pt x="1778" y="599"/>
                    </a:cubicBezTo>
                    <a:cubicBezTo>
                      <a:pt x="1982" y="630"/>
                      <a:pt x="2423" y="669"/>
                      <a:pt x="2517" y="724"/>
                    </a:cubicBezTo>
                    <a:cubicBezTo>
                      <a:pt x="2611" y="772"/>
                      <a:pt x="2698" y="992"/>
                      <a:pt x="2706" y="1031"/>
                    </a:cubicBezTo>
                    <a:cubicBezTo>
                      <a:pt x="2714" y="1070"/>
                      <a:pt x="2745" y="1220"/>
                      <a:pt x="2611" y="1220"/>
                    </a:cubicBezTo>
                    <a:lnTo>
                      <a:pt x="126" y="1220"/>
                    </a:lnTo>
                    <a:cubicBezTo>
                      <a:pt x="24" y="1220"/>
                      <a:pt x="0" y="1157"/>
                      <a:pt x="0" y="1078"/>
                    </a:cubicBezTo>
                    <a:cubicBezTo>
                      <a:pt x="0" y="1023"/>
                      <a:pt x="24" y="960"/>
                      <a:pt x="63" y="913"/>
                    </a:cubicBezTo>
                    <a:lnTo>
                      <a:pt x="63" y="465"/>
                    </a:lnTo>
                    <a:cubicBezTo>
                      <a:pt x="55" y="363"/>
                      <a:pt x="134" y="268"/>
                      <a:pt x="236" y="276"/>
                    </a:cubicBezTo>
                    <a:cubicBezTo>
                      <a:pt x="449" y="260"/>
                      <a:pt x="677" y="370"/>
                      <a:pt x="810" y="166"/>
                    </a:cubicBezTo>
                    <a:cubicBezTo>
                      <a:pt x="873" y="72"/>
                      <a:pt x="897" y="1"/>
                      <a:pt x="1023" y="95"/>
                    </a:cubicBezTo>
                    <a:close/>
                  </a:path>
                </a:pathLst>
              </a:custGeom>
              <a:solidFill>
                <a:srgbClr val="CF4A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874679" y="4158968"/>
                <a:ext cx="151174" cy="104773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709" extrusionOk="0">
                    <a:moveTo>
                      <a:pt x="276" y="95"/>
                    </a:moveTo>
                    <a:cubicBezTo>
                      <a:pt x="276" y="95"/>
                      <a:pt x="811" y="536"/>
                      <a:pt x="1023" y="591"/>
                    </a:cubicBezTo>
                    <a:cubicBezTo>
                      <a:pt x="952" y="662"/>
                      <a:pt x="850" y="701"/>
                      <a:pt x="755" y="709"/>
                    </a:cubicBezTo>
                    <a:cubicBezTo>
                      <a:pt x="677" y="701"/>
                      <a:pt x="103" y="449"/>
                      <a:pt x="48" y="386"/>
                    </a:cubicBezTo>
                    <a:cubicBezTo>
                      <a:pt x="0" y="315"/>
                      <a:pt x="48" y="182"/>
                      <a:pt x="48" y="182"/>
                    </a:cubicBezTo>
                    <a:lnTo>
                      <a:pt x="48" y="182"/>
                    </a:lnTo>
                    <a:lnTo>
                      <a:pt x="63" y="166"/>
                    </a:lnTo>
                    <a:cubicBezTo>
                      <a:pt x="126" y="72"/>
                      <a:pt x="150" y="1"/>
                      <a:pt x="276" y="95"/>
                    </a:cubicBezTo>
                    <a:close/>
                  </a:path>
                </a:pathLst>
              </a:custGeom>
              <a:solidFill>
                <a:srgbClr val="BC2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9"/>
              <p:cNvSpPr/>
              <p:nvPr/>
            </p:nvSpPr>
            <p:spPr>
              <a:xfrm>
                <a:off x="6764290" y="4293888"/>
                <a:ext cx="405791" cy="44333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300" extrusionOk="0">
                    <a:moveTo>
                      <a:pt x="2659" y="0"/>
                    </a:moveTo>
                    <a:cubicBezTo>
                      <a:pt x="2682" y="40"/>
                      <a:pt x="2690" y="79"/>
                      <a:pt x="2706" y="118"/>
                    </a:cubicBezTo>
                    <a:cubicBezTo>
                      <a:pt x="2714" y="157"/>
                      <a:pt x="2745" y="299"/>
                      <a:pt x="2611" y="299"/>
                    </a:cubicBezTo>
                    <a:lnTo>
                      <a:pt x="126" y="299"/>
                    </a:lnTo>
                    <a:cubicBezTo>
                      <a:pt x="24" y="299"/>
                      <a:pt x="0" y="244"/>
                      <a:pt x="0" y="165"/>
                    </a:cubicBezTo>
                    <a:cubicBezTo>
                      <a:pt x="0" y="110"/>
                      <a:pt x="24" y="47"/>
                      <a:pt x="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9"/>
              <p:cNvSpPr/>
              <p:nvPr/>
            </p:nvSpPr>
            <p:spPr>
              <a:xfrm>
                <a:off x="6093682" y="1876276"/>
                <a:ext cx="106989" cy="10713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5" extrusionOk="0">
                    <a:moveTo>
                      <a:pt x="362" y="1"/>
                    </a:moveTo>
                    <a:lnTo>
                      <a:pt x="385" y="1"/>
                    </a:lnTo>
                    <a:lnTo>
                      <a:pt x="385" y="1"/>
                    </a:lnTo>
                    <a:cubicBezTo>
                      <a:pt x="645" y="56"/>
                      <a:pt x="724" y="386"/>
                      <a:pt x="519" y="559"/>
                    </a:cubicBezTo>
                    <a:cubicBezTo>
                      <a:pt x="315" y="724"/>
                      <a:pt x="8" y="583"/>
                      <a:pt x="0" y="315"/>
                    </a:cubicBezTo>
                    <a:cubicBezTo>
                      <a:pt x="0" y="221"/>
                      <a:pt x="39" y="127"/>
                      <a:pt x="118" y="64"/>
                    </a:cubicBezTo>
                    <a:cubicBezTo>
                      <a:pt x="110" y="166"/>
                      <a:pt x="126" y="276"/>
                      <a:pt x="244" y="284"/>
                    </a:cubicBezTo>
                    <a:lnTo>
                      <a:pt x="244" y="103"/>
                    </a:lnTo>
                    <a:cubicBezTo>
                      <a:pt x="252" y="40"/>
                      <a:pt x="299" y="1"/>
                      <a:pt x="362" y="1"/>
                    </a:cubicBez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9"/>
              <p:cNvSpPr/>
              <p:nvPr/>
            </p:nvSpPr>
            <p:spPr>
              <a:xfrm>
                <a:off x="5768132" y="1876276"/>
                <a:ext cx="107137" cy="107137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5" extrusionOk="0">
                    <a:moveTo>
                      <a:pt x="363" y="1"/>
                    </a:moveTo>
                    <a:lnTo>
                      <a:pt x="339" y="1"/>
                    </a:lnTo>
                    <a:lnTo>
                      <a:pt x="339" y="1"/>
                    </a:lnTo>
                    <a:cubicBezTo>
                      <a:pt x="79" y="56"/>
                      <a:pt x="1" y="386"/>
                      <a:pt x="205" y="559"/>
                    </a:cubicBezTo>
                    <a:cubicBezTo>
                      <a:pt x="410" y="724"/>
                      <a:pt x="717" y="583"/>
                      <a:pt x="724" y="315"/>
                    </a:cubicBezTo>
                    <a:cubicBezTo>
                      <a:pt x="724" y="221"/>
                      <a:pt x="685" y="127"/>
                      <a:pt x="606" y="64"/>
                    </a:cubicBezTo>
                    <a:cubicBezTo>
                      <a:pt x="614" y="166"/>
                      <a:pt x="599" y="276"/>
                      <a:pt x="481" y="284"/>
                    </a:cubicBezTo>
                    <a:lnTo>
                      <a:pt x="481" y="103"/>
                    </a:lnTo>
                    <a:cubicBezTo>
                      <a:pt x="473" y="40"/>
                      <a:pt x="425" y="1"/>
                      <a:pt x="363" y="1"/>
                    </a:cubicBez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9"/>
              <p:cNvSpPr/>
              <p:nvPr/>
            </p:nvSpPr>
            <p:spPr>
              <a:xfrm>
                <a:off x="5885614" y="1950755"/>
                <a:ext cx="169794" cy="298802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2022" extrusionOk="0">
                    <a:moveTo>
                      <a:pt x="574" y="0"/>
                    </a:moveTo>
                    <a:lnTo>
                      <a:pt x="574" y="0"/>
                    </a:lnTo>
                    <a:cubicBezTo>
                      <a:pt x="889" y="0"/>
                      <a:pt x="1141" y="252"/>
                      <a:pt x="1148" y="574"/>
                    </a:cubicBezTo>
                    <a:lnTo>
                      <a:pt x="1148" y="1447"/>
                    </a:lnTo>
                    <a:cubicBezTo>
                      <a:pt x="1141" y="1762"/>
                      <a:pt x="889" y="2014"/>
                      <a:pt x="574" y="2021"/>
                    </a:cubicBezTo>
                    <a:lnTo>
                      <a:pt x="574" y="2021"/>
                    </a:lnTo>
                    <a:cubicBezTo>
                      <a:pt x="260" y="2014"/>
                      <a:pt x="0" y="1762"/>
                      <a:pt x="0" y="1447"/>
                    </a:cubicBezTo>
                    <a:lnTo>
                      <a:pt x="0" y="574"/>
                    </a:lnTo>
                    <a:cubicBezTo>
                      <a:pt x="0" y="252"/>
                      <a:pt x="252" y="0"/>
                      <a:pt x="574" y="0"/>
                    </a:cubicBezTo>
                    <a:close/>
                  </a:path>
                </a:pathLst>
              </a:custGeom>
              <a:solidFill>
                <a:srgbClr val="E7B3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9"/>
              <p:cNvSpPr/>
              <p:nvPr/>
            </p:nvSpPr>
            <p:spPr>
              <a:xfrm>
                <a:off x="5885614" y="1950755"/>
                <a:ext cx="169794" cy="197724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338" extrusionOk="0">
                    <a:moveTo>
                      <a:pt x="574" y="0"/>
                    </a:moveTo>
                    <a:lnTo>
                      <a:pt x="574" y="0"/>
                    </a:lnTo>
                    <a:cubicBezTo>
                      <a:pt x="889" y="0"/>
                      <a:pt x="1141" y="252"/>
                      <a:pt x="1148" y="574"/>
                    </a:cubicBezTo>
                    <a:lnTo>
                      <a:pt x="1148" y="1133"/>
                    </a:lnTo>
                    <a:cubicBezTo>
                      <a:pt x="960" y="1266"/>
                      <a:pt x="732" y="1337"/>
                      <a:pt x="504" y="1337"/>
                    </a:cubicBezTo>
                    <a:lnTo>
                      <a:pt x="504" y="1337"/>
                    </a:lnTo>
                    <a:cubicBezTo>
                      <a:pt x="330" y="1337"/>
                      <a:pt x="157" y="1298"/>
                      <a:pt x="0" y="1211"/>
                    </a:cubicBezTo>
                    <a:lnTo>
                      <a:pt x="0" y="574"/>
                    </a:lnTo>
                    <a:cubicBezTo>
                      <a:pt x="0" y="252"/>
                      <a:pt x="252" y="0"/>
                      <a:pt x="574" y="0"/>
                    </a:cubicBez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9"/>
              <p:cNvSpPr/>
              <p:nvPr/>
            </p:nvSpPr>
            <p:spPr>
              <a:xfrm>
                <a:off x="5822809" y="1640425"/>
                <a:ext cx="323185" cy="469630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3178" extrusionOk="0">
                    <a:moveTo>
                      <a:pt x="1094" y="0"/>
                    </a:moveTo>
                    <a:lnTo>
                      <a:pt x="1094" y="0"/>
                    </a:lnTo>
                    <a:cubicBezTo>
                      <a:pt x="1699" y="8"/>
                      <a:pt x="2187" y="496"/>
                      <a:pt x="2187" y="1093"/>
                    </a:cubicBezTo>
                    <a:lnTo>
                      <a:pt x="2187" y="2092"/>
                    </a:lnTo>
                    <a:cubicBezTo>
                      <a:pt x="2179" y="2690"/>
                      <a:pt x="1699" y="3178"/>
                      <a:pt x="1094" y="3178"/>
                    </a:cubicBezTo>
                    <a:lnTo>
                      <a:pt x="1094" y="3178"/>
                    </a:lnTo>
                    <a:cubicBezTo>
                      <a:pt x="488" y="3178"/>
                      <a:pt x="0" y="2690"/>
                      <a:pt x="0" y="2084"/>
                    </a:cubicBezTo>
                    <a:lnTo>
                      <a:pt x="0" y="1093"/>
                    </a:lnTo>
                    <a:cubicBezTo>
                      <a:pt x="0" y="496"/>
                      <a:pt x="488" y="8"/>
                      <a:pt x="1094" y="0"/>
                    </a:cubicBezTo>
                    <a:close/>
                  </a:path>
                </a:pathLst>
              </a:custGeom>
              <a:solidFill>
                <a:srgbClr val="E7B3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9"/>
              <p:cNvSpPr/>
              <p:nvPr/>
            </p:nvSpPr>
            <p:spPr>
              <a:xfrm>
                <a:off x="5878520" y="1950755"/>
                <a:ext cx="50244" cy="51278"/>
              </a:xfrm>
              <a:custGeom>
                <a:avLst/>
                <a:gdLst/>
                <a:ahLst/>
                <a:cxnLst/>
                <a:rect l="l" t="t" r="r" b="b"/>
                <a:pathLst>
                  <a:path w="340" h="347" extrusionOk="0">
                    <a:moveTo>
                      <a:pt x="150" y="0"/>
                    </a:moveTo>
                    <a:cubicBezTo>
                      <a:pt x="276" y="8"/>
                      <a:pt x="339" y="165"/>
                      <a:pt x="245" y="252"/>
                    </a:cubicBezTo>
                    <a:cubicBezTo>
                      <a:pt x="158" y="346"/>
                      <a:pt x="1" y="275"/>
                      <a:pt x="1" y="150"/>
                    </a:cubicBezTo>
                    <a:cubicBezTo>
                      <a:pt x="1" y="71"/>
                      <a:pt x="64" y="0"/>
                      <a:pt x="150" y="0"/>
                    </a:cubicBezTo>
                    <a:close/>
                  </a:path>
                </a:pathLst>
              </a:custGeom>
              <a:solidFill>
                <a:srgbClr val="D7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6045951" y="1954153"/>
                <a:ext cx="52460" cy="5127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47" extrusionOk="0">
                    <a:moveTo>
                      <a:pt x="158" y="1"/>
                    </a:moveTo>
                    <a:cubicBezTo>
                      <a:pt x="284" y="1"/>
                      <a:pt x="354" y="166"/>
                      <a:pt x="260" y="252"/>
                    </a:cubicBezTo>
                    <a:cubicBezTo>
                      <a:pt x="166" y="347"/>
                      <a:pt x="1" y="276"/>
                      <a:pt x="8" y="150"/>
                    </a:cubicBezTo>
                    <a:cubicBezTo>
                      <a:pt x="8" y="64"/>
                      <a:pt x="71" y="1"/>
                      <a:pt x="158" y="1"/>
                    </a:cubicBezTo>
                    <a:close/>
                  </a:path>
                </a:pathLst>
              </a:custGeom>
              <a:solidFill>
                <a:srgbClr val="D7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6032060" y="1831056"/>
                <a:ext cx="62805" cy="2674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81" extrusionOk="0">
                    <a:moveTo>
                      <a:pt x="32" y="47"/>
                    </a:moveTo>
                    <a:cubicBezTo>
                      <a:pt x="8" y="55"/>
                      <a:pt x="0" y="79"/>
                      <a:pt x="8" y="102"/>
                    </a:cubicBezTo>
                    <a:cubicBezTo>
                      <a:pt x="16" y="126"/>
                      <a:pt x="47" y="134"/>
                      <a:pt x="63" y="126"/>
                    </a:cubicBezTo>
                    <a:cubicBezTo>
                      <a:pt x="150" y="87"/>
                      <a:pt x="244" y="94"/>
                      <a:pt x="331" y="142"/>
                    </a:cubicBezTo>
                    <a:cubicBezTo>
                      <a:pt x="378" y="181"/>
                      <a:pt x="425" y="94"/>
                      <a:pt x="378" y="71"/>
                    </a:cubicBezTo>
                    <a:cubicBezTo>
                      <a:pt x="268" y="8"/>
                      <a:pt x="142" y="0"/>
                      <a:pt x="32" y="47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5873939" y="1832091"/>
                <a:ext cx="62952" cy="2467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67" extrusionOk="0">
                    <a:moveTo>
                      <a:pt x="56" y="56"/>
                    </a:moveTo>
                    <a:cubicBezTo>
                      <a:pt x="1" y="87"/>
                      <a:pt x="40" y="166"/>
                      <a:pt x="95" y="135"/>
                    </a:cubicBezTo>
                    <a:cubicBezTo>
                      <a:pt x="181" y="95"/>
                      <a:pt x="276" y="95"/>
                      <a:pt x="354" y="135"/>
                    </a:cubicBezTo>
                    <a:cubicBezTo>
                      <a:pt x="378" y="142"/>
                      <a:pt x="409" y="135"/>
                      <a:pt x="417" y="119"/>
                    </a:cubicBezTo>
                    <a:cubicBezTo>
                      <a:pt x="425" y="95"/>
                      <a:pt x="417" y="64"/>
                      <a:pt x="402" y="56"/>
                    </a:cubicBezTo>
                    <a:cubicBezTo>
                      <a:pt x="292" y="1"/>
                      <a:pt x="158" y="1"/>
                      <a:pt x="56" y="56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5972801" y="1920461"/>
                <a:ext cx="26747" cy="41968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84" extrusionOk="0">
                    <a:moveTo>
                      <a:pt x="47" y="71"/>
                    </a:moveTo>
                    <a:cubicBezTo>
                      <a:pt x="32" y="126"/>
                      <a:pt x="8" y="182"/>
                      <a:pt x="0" y="237"/>
                    </a:cubicBezTo>
                    <a:cubicBezTo>
                      <a:pt x="0" y="260"/>
                      <a:pt x="118" y="284"/>
                      <a:pt x="149" y="252"/>
                    </a:cubicBezTo>
                    <a:cubicBezTo>
                      <a:pt x="181" y="221"/>
                      <a:pt x="149" y="142"/>
                      <a:pt x="126" y="87"/>
                    </a:cubicBezTo>
                    <a:cubicBezTo>
                      <a:pt x="94" y="9"/>
                      <a:pt x="79" y="1"/>
                      <a:pt x="47" y="71"/>
                    </a:cubicBezTo>
                    <a:close/>
                  </a:path>
                </a:pathLst>
              </a:custGeom>
              <a:solidFill>
                <a:srgbClr val="F3D9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5951817" y="1983265"/>
                <a:ext cx="65169" cy="47731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23" extrusionOk="0">
                    <a:moveTo>
                      <a:pt x="0" y="48"/>
                    </a:moveTo>
                    <a:cubicBezTo>
                      <a:pt x="16" y="323"/>
                      <a:pt x="425" y="323"/>
                      <a:pt x="441" y="48"/>
                    </a:cubicBezTo>
                    <a:cubicBezTo>
                      <a:pt x="441" y="24"/>
                      <a:pt x="425" y="8"/>
                      <a:pt x="402" y="8"/>
                    </a:cubicBezTo>
                    <a:lnTo>
                      <a:pt x="40" y="8"/>
                    </a:lnTo>
                    <a:cubicBezTo>
                      <a:pt x="16" y="0"/>
                      <a:pt x="0" y="24"/>
                      <a:pt x="0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5961127" y="1984447"/>
                <a:ext cx="46549" cy="1064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72" extrusionOk="0">
                    <a:moveTo>
                      <a:pt x="315" y="0"/>
                    </a:moveTo>
                    <a:lnTo>
                      <a:pt x="0" y="0"/>
                    </a:lnTo>
                    <a:lnTo>
                      <a:pt x="0" y="32"/>
                    </a:lnTo>
                    <a:cubicBezTo>
                      <a:pt x="0" y="55"/>
                      <a:pt x="16" y="71"/>
                      <a:pt x="40" y="71"/>
                    </a:cubicBezTo>
                    <a:lnTo>
                      <a:pt x="284" y="71"/>
                    </a:lnTo>
                    <a:cubicBezTo>
                      <a:pt x="299" y="71"/>
                      <a:pt x="315" y="55"/>
                      <a:pt x="315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5961127" y="1999521"/>
                <a:ext cx="47731" cy="2689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82" extrusionOk="0">
                    <a:moveTo>
                      <a:pt x="0" y="87"/>
                    </a:moveTo>
                    <a:cubicBezTo>
                      <a:pt x="87" y="181"/>
                      <a:pt x="236" y="181"/>
                      <a:pt x="323" y="87"/>
                    </a:cubicBezTo>
                    <a:cubicBezTo>
                      <a:pt x="236" y="0"/>
                      <a:pt x="87" y="0"/>
                      <a:pt x="0" y="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042404" y="1881004"/>
                <a:ext cx="44333" cy="44333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00" extrusionOk="0">
                    <a:moveTo>
                      <a:pt x="127" y="299"/>
                    </a:moveTo>
                    <a:cubicBezTo>
                      <a:pt x="237" y="299"/>
                      <a:pt x="300" y="165"/>
                      <a:pt x="213" y="79"/>
                    </a:cubicBezTo>
                    <a:cubicBezTo>
                      <a:pt x="135" y="0"/>
                      <a:pt x="1" y="55"/>
                      <a:pt x="1" y="173"/>
                    </a:cubicBezTo>
                    <a:cubicBezTo>
                      <a:pt x="1" y="244"/>
                      <a:pt x="56" y="299"/>
                      <a:pt x="127" y="299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5889012" y="1881004"/>
                <a:ext cx="44333" cy="44333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00" extrusionOk="0">
                    <a:moveTo>
                      <a:pt x="127" y="299"/>
                    </a:moveTo>
                    <a:cubicBezTo>
                      <a:pt x="245" y="299"/>
                      <a:pt x="300" y="165"/>
                      <a:pt x="221" y="79"/>
                    </a:cubicBezTo>
                    <a:cubicBezTo>
                      <a:pt x="134" y="0"/>
                      <a:pt x="1" y="55"/>
                      <a:pt x="1" y="173"/>
                    </a:cubicBezTo>
                    <a:cubicBezTo>
                      <a:pt x="1" y="244"/>
                      <a:pt x="56" y="299"/>
                      <a:pt x="127" y="299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9"/>
              <p:cNvSpPr/>
              <p:nvPr/>
            </p:nvSpPr>
            <p:spPr>
              <a:xfrm>
                <a:off x="5793697" y="1731012"/>
                <a:ext cx="69898" cy="18501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252" extrusionOk="0">
                    <a:moveTo>
                      <a:pt x="197" y="1251"/>
                    </a:moveTo>
                    <a:cubicBezTo>
                      <a:pt x="197" y="1251"/>
                      <a:pt x="323" y="1125"/>
                      <a:pt x="300" y="819"/>
                    </a:cubicBezTo>
                    <a:cubicBezTo>
                      <a:pt x="363" y="724"/>
                      <a:pt x="418" y="614"/>
                      <a:pt x="449" y="504"/>
                    </a:cubicBezTo>
                    <a:cubicBezTo>
                      <a:pt x="473" y="347"/>
                      <a:pt x="370" y="1"/>
                      <a:pt x="370" y="1"/>
                    </a:cubicBezTo>
                    <a:lnTo>
                      <a:pt x="158" y="1"/>
                    </a:lnTo>
                    <a:cubicBezTo>
                      <a:pt x="87" y="1"/>
                      <a:pt x="40" y="205"/>
                      <a:pt x="17" y="300"/>
                    </a:cubicBezTo>
                    <a:cubicBezTo>
                      <a:pt x="1" y="402"/>
                      <a:pt x="87" y="1015"/>
                      <a:pt x="87" y="1015"/>
                    </a:cubicBezTo>
                    <a:cubicBezTo>
                      <a:pt x="135" y="992"/>
                      <a:pt x="197" y="1094"/>
                      <a:pt x="197" y="1251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9"/>
              <p:cNvSpPr/>
              <p:nvPr/>
            </p:nvSpPr>
            <p:spPr>
              <a:xfrm>
                <a:off x="5758822" y="1506688"/>
                <a:ext cx="469778" cy="365153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2471" extrusionOk="0">
                    <a:moveTo>
                      <a:pt x="205" y="1652"/>
                    </a:moveTo>
                    <a:cubicBezTo>
                      <a:pt x="142" y="1613"/>
                      <a:pt x="87" y="1558"/>
                      <a:pt x="64" y="1495"/>
                    </a:cubicBezTo>
                    <a:cubicBezTo>
                      <a:pt x="1" y="1346"/>
                      <a:pt x="103" y="1251"/>
                      <a:pt x="221" y="1283"/>
                    </a:cubicBezTo>
                    <a:cubicBezTo>
                      <a:pt x="245" y="1259"/>
                      <a:pt x="268" y="1243"/>
                      <a:pt x="292" y="1228"/>
                    </a:cubicBezTo>
                    <a:cubicBezTo>
                      <a:pt x="339" y="944"/>
                      <a:pt x="528" y="709"/>
                      <a:pt x="795" y="591"/>
                    </a:cubicBezTo>
                    <a:lnTo>
                      <a:pt x="827" y="575"/>
                    </a:lnTo>
                    <a:lnTo>
                      <a:pt x="842" y="543"/>
                    </a:lnTo>
                    <a:cubicBezTo>
                      <a:pt x="937" y="331"/>
                      <a:pt x="1236" y="465"/>
                      <a:pt x="1236" y="465"/>
                    </a:cubicBezTo>
                    <a:cubicBezTo>
                      <a:pt x="1362" y="1"/>
                      <a:pt x="1841" y="24"/>
                      <a:pt x="2211" y="252"/>
                    </a:cubicBezTo>
                    <a:lnTo>
                      <a:pt x="2258" y="276"/>
                    </a:lnTo>
                    <a:cubicBezTo>
                      <a:pt x="2360" y="197"/>
                      <a:pt x="2494" y="158"/>
                      <a:pt x="2620" y="182"/>
                    </a:cubicBezTo>
                    <a:cubicBezTo>
                      <a:pt x="3076" y="237"/>
                      <a:pt x="3178" y="1558"/>
                      <a:pt x="2612" y="1739"/>
                    </a:cubicBezTo>
                    <a:cubicBezTo>
                      <a:pt x="2054" y="1928"/>
                      <a:pt x="1078" y="1762"/>
                      <a:pt x="1078" y="1762"/>
                    </a:cubicBezTo>
                    <a:cubicBezTo>
                      <a:pt x="1063" y="1778"/>
                      <a:pt x="1039" y="1802"/>
                      <a:pt x="1015" y="1825"/>
                    </a:cubicBezTo>
                    <a:cubicBezTo>
                      <a:pt x="953" y="1943"/>
                      <a:pt x="850" y="2030"/>
                      <a:pt x="732" y="2077"/>
                    </a:cubicBezTo>
                    <a:cubicBezTo>
                      <a:pt x="724" y="2226"/>
                      <a:pt x="654" y="2368"/>
                      <a:pt x="536" y="2470"/>
                    </a:cubicBezTo>
                    <a:cubicBezTo>
                      <a:pt x="551" y="2344"/>
                      <a:pt x="441" y="2250"/>
                      <a:pt x="323" y="2282"/>
                    </a:cubicBezTo>
                    <a:cubicBezTo>
                      <a:pt x="323" y="2282"/>
                      <a:pt x="72" y="1991"/>
                      <a:pt x="64" y="1888"/>
                    </a:cubicBezTo>
                    <a:cubicBezTo>
                      <a:pt x="56" y="1786"/>
                      <a:pt x="213" y="1684"/>
                      <a:pt x="213" y="1684"/>
                    </a:cubicBezTo>
                    <a:cubicBezTo>
                      <a:pt x="213" y="1684"/>
                      <a:pt x="205" y="1660"/>
                      <a:pt x="205" y="16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9"/>
              <p:cNvSpPr/>
              <p:nvPr/>
            </p:nvSpPr>
            <p:spPr>
              <a:xfrm>
                <a:off x="6105209" y="1731012"/>
                <a:ext cx="69898" cy="18501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252" extrusionOk="0">
                    <a:moveTo>
                      <a:pt x="276" y="1251"/>
                    </a:moveTo>
                    <a:cubicBezTo>
                      <a:pt x="276" y="1251"/>
                      <a:pt x="150" y="1125"/>
                      <a:pt x="174" y="819"/>
                    </a:cubicBezTo>
                    <a:cubicBezTo>
                      <a:pt x="111" y="724"/>
                      <a:pt x="56" y="614"/>
                      <a:pt x="24" y="504"/>
                    </a:cubicBezTo>
                    <a:cubicBezTo>
                      <a:pt x="1" y="347"/>
                      <a:pt x="103" y="1"/>
                      <a:pt x="103" y="1"/>
                    </a:cubicBezTo>
                    <a:lnTo>
                      <a:pt x="307" y="1"/>
                    </a:lnTo>
                    <a:cubicBezTo>
                      <a:pt x="386" y="1"/>
                      <a:pt x="433" y="205"/>
                      <a:pt x="449" y="300"/>
                    </a:cubicBezTo>
                    <a:cubicBezTo>
                      <a:pt x="473" y="402"/>
                      <a:pt x="386" y="1015"/>
                      <a:pt x="386" y="1015"/>
                    </a:cubicBezTo>
                    <a:cubicBezTo>
                      <a:pt x="339" y="992"/>
                      <a:pt x="276" y="1094"/>
                      <a:pt x="276" y="12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9"/>
              <p:cNvSpPr/>
              <p:nvPr/>
            </p:nvSpPr>
            <p:spPr>
              <a:xfrm>
                <a:off x="5696165" y="2155276"/>
                <a:ext cx="538198" cy="554601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753" extrusionOk="0">
                    <a:moveTo>
                      <a:pt x="1282" y="0"/>
                    </a:moveTo>
                    <a:lnTo>
                      <a:pt x="157" y="189"/>
                    </a:lnTo>
                    <a:cubicBezTo>
                      <a:pt x="157" y="189"/>
                      <a:pt x="315" y="1495"/>
                      <a:pt x="0" y="2572"/>
                    </a:cubicBezTo>
                    <a:cubicBezTo>
                      <a:pt x="0" y="2572"/>
                      <a:pt x="102" y="3335"/>
                      <a:pt x="142" y="3752"/>
                    </a:cubicBezTo>
                    <a:lnTo>
                      <a:pt x="3414" y="3752"/>
                    </a:lnTo>
                    <a:cubicBezTo>
                      <a:pt x="3414" y="3296"/>
                      <a:pt x="3642" y="2446"/>
                      <a:pt x="3642" y="2234"/>
                    </a:cubicBezTo>
                    <a:cubicBezTo>
                      <a:pt x="3642" y="1644"/>
                      <a:pt x="3532" y="331"/>
                      <a:pt x="3351" y="276"/>
                    </a:cubicBezTo>
                    <a:cubicBezTo>
                      <a:pt x="3115" y="166"/>
                      <a:pt x="2871" y="87"/>
                      <a:pt x="2611" y="48"/>
                    </a:cubicBezTo>
                    <a:cubicBezTo>
                      <a:pt x="2548" y="40"/>
                      <a:pt x="2486" y="32"/>
                      <a:pt x="2430" y="24"/>
                    </a:cubicBezTo>
                    <a:cubicBezTo>
                      <a:pt x="2195" y="480"/>
                      <a:pt x="1424" y="252"/>
                      <a:pt x="12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9"/>
              <p:cNvSpPr/>
              <p:nvPr/>
            </p:nvSpPr>
            <p:spPr>
              <a:xfrm>
                <a:off x="5908814" y="2158675"/>
                <a:ext cx="154721" cy="10831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3" extrusionOk="0">
                    <a:moveTo>
                      <a:pt x="991" y="1"/>
                    </a:moveTo>
                    <a:cubicBezTo>
                      <a:pt x="818" y="339"/>
                      <a:pt x="347" y="245"/>
                      <a:pt x="56" y="95"/>
                    </a:cubicBezTo>
                    <a:lnTo>
                      <a:pt x="0" y="174"/>
                    </a:lnTo>
                    <a:cubicBezTo>
                      <a:pt x="0" y="174"/>
                      <a:pt x="307" y="591"/>
                      <a:pt x="496" y="654"/>
                    </a:cubicBezTo>
                    <a:cubicBezTo>
                      <a:pt x="677" y="725"/>
                      <a:pt x="866" y="732"/>
                      <a:pt x="929" y="575"/>
                    </a:cubicBezTo>
                    <a:cubicBezTo>
                      <a:pt x="984" y="402"/>
                      <a:pt x="1023" y="229"/>
                      <a:pt x="1047" y="48"/>
                    </a:cubicBezTo>
                    <a:close/>
                  </a:path>
                </a:pathLst>
              </a:custGeom>
              <a:solidFill>
                <a:srgbClr val="E7B3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9"/>
              <p:cNvSpPr/>
              <p:nvPr/>
            </p:nvSpPr>
            <p:spPr>
              <a:xfrm>
                <a:off x="5662472" y="2677073"/>
                <a:ext cx="574255" cy="35008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2369" extrusionOk="0">
                    <a:moveTo>
                      <a:pt x="3807" y="1983"/>
                    </a:moveTo>
                    <a:cubicBezTo>
                      <a:pt x="3862" y="1865"/>
                      <a:pt x="3885" y="1739"/>
                      <a:pt x="3885" y="1605"/>
                    </a:cubicBezTo>
                    <a:cubicBezTo>
                      <a:pt x="3870" y="1432"/>
                      <a:pt x="3807" y="1259"/>
                      <a:pt x="3712" y="1118"/>
                    </a:cubicBezTo>
                    <a:cubicBezTo>
                      <a:pt x="3712" y="1118"/>
                      <a:pt x="3838" y="850"/>
                      <a:pt x="3681" y="724"/>
                    </a:cubicBezTo>
                    <a:lnTo>
                      <a:pt x="3878" y="1"/>
                    </a:lnTo>
                    <a:lnTo>
                      <a:pt x="519" y="87"/>
                    </a:lnTo>
                    <a:cubicBezTo>
                      <a:pt x="519" y="87"/>
                      <a:pt x="134" y="1118"/>
                      <a:pt x="55" y="1464"/>
                    </a:cubicBezTo>
                    <a:cubicBezTo>
                      <a:pt x="0" y="1778"/>
                      <a:pt x="63" y="2093"/>
                      <a:pt x="228" y="2368"/>
                    </a:cubicBezTo>
                    <a:cubicBezTo>
                      <a:pt x="228" y="2368"/>
                      <a:pt x="1707" y="1786"/>
                      <a:pt x="3807" y="19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9"/>
              <p:cNvSpPr/>
              <p:nvPr/>
            </p:nvSpPr>
            <p:spPr>
              <a:xfrm>
                <a:off x="5676363" y="2689929"/>
                <a:ext cx="546474" cy="183833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244" extrusionOk="0">
                    <a:moveTo>
                      <a:pt x="3587" y="630"/>
                    </a:moveTo>
                    <a:lnTo>
                      <a:pt x="3697" y="244"/>
                    </a:lnTo>
                    <a:lnTo>
                      <a:pt x="480" y="0"/>
                    </a:lnTo>
                    <a:lnTo>
                      <a:pt x="425" y="0"/>
                    </a:lnTo>
                    <a:cubicBezTo>
                      <a:pt x="425" y="0"/>
                      <a:pt x="111" y="818"/>
                      <a:pt x="0" y="1243"/>
                    </a:cubicBezTo>
                    <a:cubicBezTo>
                      <a:pt x="284" y="897"/>
                      <a:pt x="614" y="866"/>
                      <a:pt x="1015" y="8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9"/>
              <p:cNvSpPr/>
              <p:nvPr/>
            </p:nvSpPr>
            <p:spPr>
              <a:xfrm>
                <a:off x="5691436" y="2900214"/>
                <a:ext cx="537164" cy="179252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1213" extrusionOk="0">
                    <a:moveTo>
                      <a:pt x="3611" y="473"/>
                    </a:moveTo>
                    <a:cubicBezTo>
                      <a:pt x="3611" y="473"/>
                      <a:pt x="3634" y="669"/>
                      <a:pt x="3280" y="638"/>
                    </a:cubicBezTo>
                    <a:cubicBezTo>
                      <a:pt x="2919" y="607"/>
                      <a:pt x="1487" y="441"/>
                      <a:pt x="48" y="1212"/>
                    </a:cubicBezTo>
                    <a:cubicBezTo>
                      <a:pt x="24" y="1181"/>
                      <a:pt x="9" y="1141"/>
                      <a:pt x="1" y="1102"/>
                    </a:cubicBezTo>
                    <a:cubicBezTo>
                      <a:pt x="1" y="1016"/>
                      <a:pt x="16" y="937"/>
                      <a:pt x="32" y="850"/>
                    </a:cubicBezTo>
                    <a:cubicBezTo>
                      <a:pt x="32" y="850"/>
                      <a:pt x="1715" y="1"/>
                      <a:pt x="3611" y="4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9"/>
              <p:cNvSpPr/>
              <p:nvPr/>
            </p:nvSpPr>
            <p:spPr>
              <a:xfrm>
                <a:off x="5542625" y="2184388"/>
                <a:ext cx="264075" cy="465049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147" extrusionOk="0">
                    <a:moveTo>
                      <a:pt x="1196" y="0"/>
                    </a:moveTo>
                    <a:cubicBezTo>
                      <a:pt x="1039" y="55"/>
                      <a:pt x="913" y="189"/>
                      <a:pt x="866" y="354"/>
                    </a:cubicBezTo>
                    <a:cubicBezTo>
                      <a:pt x="787" y="590"/>
                      <a:pt x="386" y="1770"/>
                      <a:pt x="229" y="2305"/>
                    </a:cubicBezTo>
                    <a:cubicBezTo>
                      <a:pt x="150" y="2596"/>
                      <a:pt x="1" y="3146"/>
                      <a:pt x="520" y="3146"/>
                    </a:cubicBezTo>
                    <a:cubicBezTo>
                      <a:pt x="1771" y="3146"/>
                      <a:pt x="1786" y="912"/>
                      <a:pt x="11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9"/>
              <p:cNvSpPr/>
              <p:nvPr/>
            </p:nvSpPr>
            <p:spPr>
              <a:xfrm>
                <a:off x="5822809" y="2118037"/>
                <a:ext cx="272055" cy="195507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323" extrusionOk="0">
                    <a:moveTo>
                      <a:pt x="425" y="9"/>
                    </a:moveTo>
                    <a:cubicBezTo>
                      <a:pt x="244" y="64"/>
                      <a:pt x="95" y="174"/>
                      <a:pt x="0" y="331"/>
                    </a:cubicBezTo>
                    <a:cubicBezTo>
                      <a:pt x="126" y="355"/>
                      <a:pt x="244" y="425"/>
                      <a:pt x="323" y="528"/>
                    </a:cubicBezTo>
                    <a:cubicBezTo>
                      <a:pt x="551" y="803"/>
                      <a:pt x="1267" y="1322"/>
                      <a:pt x="1558" y="913"/>
                    </a:cubicBezTo>
                    <a:cubicBezTo>
                      <a:pt x="1644" y="779"/>
                      <a:pt x="1841" y="355"/>
                      <a:pt x="1817" y="221"/>
                    </a:cubicBezTo>
                    <a:cubicBezTo>
                      <a:pt x="1794" y="87"/>
                      <a:pt x="1573" y="1"/>
                      <a:pt x="1573" y="1"/>
                    </a:cubicBezTo>
                    <a:lnTo>
                      <a:pt x="1573" y="284"/>
                    </a:lnTo>
                    <a:cubicBezTo>
                      <a:pt x="1573" y="528"/>
                      <a:pt x="1503" y="1133"/>
                      <a:pt x="1117" y="874"/>
                    </a:cubicBezTo>
                    <a:cubicBezTo>
                      <a:pt x="803" y="654"/>
                      <a:pt x="763" y="174"/>
                      <a:pt x="425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9"/>
              <p:cNvSpPr/>
              <p:nvPr/>
            </p:nvSpPr>
            <p:spPr>
              <a:xfrm>
                <a:off x="6247074" y="2256355"/>
                <a:ext cx="246489" cy="403427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730" extrusionOk="0">
                    <a:moveTo>
                      <a:pt x="527" y="2659"/>
                    </a:moveTo>
                    <a:lnTo>
                      <a:pt x="291" y="2659"/>
                    </a:lnTo>
                    <a:cubicBezTo>
                      <a:pt x="134" y="2659"/>
                      <a:pt x="0" y="2352"/>
                      <a:pt x="95" y="1935"/>
                    </a:cubicBezTo>
                    <a:cubicBezTo>
                      <a:pt x="197" y="1519"/>
                      <a:pt x="480" y="1094"/>
                      <a:pt x="527" y="795"/>
                    </a:cubicBezTo>
                    <a:cubicBezTo>
                      <a:pt x="582" y="488"/>
                      <a:pt x="590" y="252"/>
                      <a:pt x="779" y="166"/>
                    </a:cubicBezTo>
                    <a:cubicBezTo>
                      <a:pt x="779" y="166"/>
                      <a:pt x="842" y="16"/>
                      <a:pt x="865" y="1"/>
                    </a:cubicBezTo>
                    <a:cubicBezTo>
                      <a:pt x="1086" y="64"/>
                      <a:pt x="1306" y="95"/>
                      <a:pt x="1526" y="103"/>
                    </a:cubicBezTo>
                    <a:cubicBezTo>
                      <a:pt x="1526" y="103"/>
                      <a:pt x="1565" y="134"/>
                      <a:pt x="1558" y="244"/>
                    </a:cubicBezTo>
                    <a:cubicBezTo>
                      <a:pt x="1636" y="339"/>
                      <a:pt x="1668" y="465"/>
                      <a:pt x="1636" y="583"/>
                    </a:cubicBezTo>
                    <a:cubicBezTo>
                      <a:pt x="1597" y="803"/>
                      <a:pt x="1416" y="1118"/>
                      <a:pt x="1385" y="1471"/>
                    </a:cubicBezTo>
                    <a:cubicBezTo>
                      <a:pt x="1345" y="1818"/>
                      <a:pt x="1259" y="2730"/>
                      <a:pt x="527" y="26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9"/>
              <p:cNvSpPr/>
              <p:nvPr/>
            </p:nvSpPr>
            <p:spPr>
              <a:xfrm>
                <a:off x="5485731" y="2256355"/>
                <a:ext cx="248854" cy="403427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2730" extrusionOk="0">
                    <a:moveTo>
                      <a:pt x="921" y="2659"/>
                    </a:moveTo>
                    <a:lnTo>
                      <a:pt x="685" y="2659"/>
                    </a:lnTo>
                    <a:cubicBezTo>
                      <a:pt x="528" y="2659"/>
                      <a:pt x="268" y="2352"/>
                      <a:pt x="197" y="1935"/>
                    </a:cubicBezTo>
                    <a:cubicBezTo>
                      <a:pt x="126" y="1519"/>
                      <a:pt x="236" y="1094"/>
                      <a:pt x="166" y="795"/>
                    </a:cubicBezTo>
                    <a:cubicBezTo>
                      <a:pt x="95" y="488"/>
                      <a:pt x="1" y="252"/>
                      <a:pt x="158" y="166"/>
                    </a:cubicBezTo>
                    <a:cubicBezTo>
                      <a:pt x="158" y="166"/>
                      <a:pt x="158" y="16"/>
                      <a:pt x="181" y="1"/>
                    </a:cubicBezTo>
                    <a:cubicBezTo>
                      <a:pt x="410" y="64"/>
                      <a:pt x="638" y="95"/>
                      <a:pt x="866" y="103"/>
                    </a:cubicBezTo>
                    <a:cubicBezTo>
                      <a:pt x="913" y="134"/>
                      <a:pt x="944" y="189"/>
                      <a:pt x="960" y="244"/>
                    </a:cubicBezTo>
                    <a:cubicBezTo>
                      <a:pt x="1070" y="323"/>
                      <a:pt x="1149" y="449"/>
                      <a:pt x="1180" y="583"/>
                    </a:cubicBezTo>
                    <a:cubicBezTo>
                      <a:pt x="1228" y="803"/>
                      <a:pt x="1180" y="1118"/>
                      <a:pt x="1283" y="1471"/>
                    </a:cubicBezTo>
                    <a:cubicBezTo>
                      <a:pt x="1385" y="1818"/>
                      <a:pt x="1684" y="2730"/>
                      <a:pt x="921" y="26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9"/>
              <p:cNvSpPr/>
              <p:nvPr/>
            </p:nvSpPr>
            <p:spPr>
              <a:xfrm>
                <a:off x="5941325" y="2251774"/>
                <a:ext cx="159450" cy="248854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684" extrusionOk="0">
                    <a:moveTo>
                      <a:pt x="716" y="1487"/>
                    </a:moveTo>
                    <a:cubicBezTo>
                      <a:pt x="709" y="1463"/>
                      <a:pt x="716" y="1432"/>
                      <a:pt x="732" y="1416"/>
                    </a:cubicBezTo>
                    <a:cubicBezTo>
                      <a:pt x="716" y="1266"/>
                      <a:pt x="740" y="1117"/>
                      <a:pt x="803" y="983"/>
                    </a:cubicBezTo>
                    <a:cubicBezTo>
                      <a:pt x="1000" y="488"/>
                      <a:pt x="575" y="79"/>
                      <a:pt x="567" y="79"/>
                    </a:cubicBezTo>
                    <a:cubicBezTo>
                      <a:pt x="536" y="47"/>
                      <a:pt x="591" y="0"/>
                      <a:pt x="622" y="32"/>
                    </a:cubicBezTo>
                    <a:cubicBezTo>
                      <a:pt x="622" y="32"/>
                      <a:pt x="1078" y="472"/>
                      <a:pt x="866" y="1015"/>
                    </a:cubicBezTo>
                    <a:cubicBezTo>
                      <a:pt x="811" y="1133"/>
                      <a:pt x="787" y="1266"/>
                      <a:pt x="803" y="1400"/>
                    </a:cubicBezTo>
                    <a:cubicBezTo>
                      <a:pt x="827" y="1408"/>
                      <a:pt x="842" y="1424"/>
                      <a:pt x="850" y="1440"/>
                    </a:cubicBezTo>
                    <a:cubicBezTo>
                      <a:pt x="858" y="1455"/>
                      <a:pt x="858" y="1471"/>
                      <a:pt x="866" y="1487"/>
                    </a:cubicBezTo>
                    <a:cubicBezTo>
                      <a:pt x="874" y="1502"/>
                      <a:pt x="882" y="1510"/>
                      <a:pt x="889" y="1526"/>
                    </a:cubicBezTo>
                    <a:cubicBezTo>
                      <a:pt x="905" y="1542"/>
                      <a:pt x="913" y="1565"/>
                      <a:pt x="905" y="1589"/>
                    </a:cubicBezTo>
                    <a:cubicBezTo>
                      <a:pt x="921" y="1597"/>
                      <a:pt x="929" y="1605"/>
                      <a:pt x="945" y="1605"/>
                    </a:cubicBezTo>
                    <a:cubicBezTo>
                      <a:pt x="976" y="1628"/>
                      <a:pt x="952" y="1683"/>
                      <a:pt x="913" y="1668"/>
                    </a:cubicBezTo>
                    <a:cubicBezTo>
                      <a:pt x="889" y="1660"/>
                      <a:pt x="874" y="1652"/>
                      <a:pt x="858" y="1636"/>
                    </a:cubicBezTo>
                    <a:cubicBezTo>
                      <a:pt x="834" y="1644"/>
                      <a:pt x="803" y="1636"/>
                      <a:pt x="787" y="1613"/>
                    </a:cubicBezTo>
                    <a:cubicBezTo>
                      <a:pt x="771" y="1597"/>
                      <a:pt x="756" y="1573"/>
                      <a:pt x="748" y="1557"/>
                    </a:cubicBezTo>
                    <a:cubicBezTo>
                      <a:pt x="732" y="1534"/>
                      <a:pt x="724" y="1510"/>
                      <a:pt x="716" y="1487"/>
                    </a:cubicBezTo>
                    <a:close/>
                    <a:moveTo>
                      <a:pt x="355" y="24"/>
                    </a:moveTo>
                    <a:cubicBezTo>
                      <a:pt x="394" y="8"/>
                      <a:pt x="425" y="63"/>
                      <a:pt x="386" y="87"/>
                    </a:cubicBezTo>
                    <a:cubicBezTo>
                      <a:pt x="182" y="205"/>
                      <a:pt x="87" y="456"/>
                      <a:pt x="158" y="684"/>
                    </a:cubicBezTo>
                    <a:cubicBezTo>
                      <a:pt x="182" y="779"/>
                      <a:pt x="197" y="881"/>
                      <a:pt x="189" y="983"/>
                    </a:cubicBezTo>
                    <a:cubicBezTo>
                      <a:pt x="213" y="991"/>
                      <a:pt x="229" y="1023"/>
                      <a:pt x="221" y="1046"/>
                    </a:cubicBezTo>
                    <a:cubicBezTo>
                      <a:pt x="221" y="1078"/>
                      <a:pt x="213" y="1109"/>
                      <a:pt x="205" y="1141"/>
                    </a:cubicBezTo>
                    <a:cubicBezTo>
                      <a:pt x="197" y="1164"/>
                      <a:pt x="189" y="1188"/>
                      <a:pt x="174" y="1211"/>
                    </a:cubicBezTo>
                    <a:cubicBezTo>
                      <a:pt x="166" y="1235"/>
                      <a:pt x="134" y="1251"/>
                      <a:pt x="111" y="1251"/>
                    </a:cubicBezTo>
                    <a:cubicBezTo>
                      <a:pt x="95" y="1266"/>
                      <a:pt x="79" y="1282"/>
                      <a:pt x="64" y="1298"/>
                    </a:cubicBezTo>
                    <a:cubicBezTo>
                      <a:pt x="40" y="1306"/>
                      <a:pt x="24" y="1306"/>
                      <a:pt x="9" y="1290"/>
                    </a:cubicBezTo>
                    <a:cubicBezTo>
                      <a:pt x="1" y="1274"/>
                      <a:pt x="9" y="1251"/>
                      <a:pt x="24" y="1243"/>
                    </a:cubicBezTo>
                    <a:cubicBezTo>
                      <a:pt x="32" y="1235"/>
                      <a:pt x="40" y="1219"/>
                      <a:pt x="48" y="1211"/>
                    </a:cubicBezTo>
                    <a:cubicBezTo>
                      <a:pt x="40" y="1196"/>
                      <a:pt x="40" y="1164"/>
                      <a:pt x="48" y="1149"/>
                    </a:cubicBezTo>
                    <a:cubicBezTo>
                      <a:pt x="56" y="1133"/>
                      <a:pt x="64" y="1117"/>
                      <a:pt x="71" y="1101"/>
                    </a:cubicBezTo>
                    <a:cubicBezTo>
                      <a:pt x="71" y="1078"/>
                      <a:pt x="79" y="1054"/>
                      <a:pt x="87" y="1031"/>
                    </a:cubicBezTo>
                    <a:cubicBezTo>
                      <a:pt x="87" y="1007"/>
                      <a:pt x="103" y="983"/>
                      <a:pt x="127" y="975"/>
                    </a:cubicBezTo>
                    <a:cubicBezTo>
                      <a:pt x="127" y="881"/>
                      <a:pt x="111" y="795"/>
                      <a:pt x="95" y="700"/>
                    </a:cubicBezTo>
                    <a:cubicBezTo>
                      <a:pt x="9" y="441"/>
                      <a:pt x="119" y="165"/>
                      <a:pt x="355" y="24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9"/>
              <p:cNvSpPr/>
              <p:nvPr/>
            </p:nvSpPr>
            <p:spPr>
              <a:xfrm>
                <a:off x="5578683" y="2094836"/>
                <a:ext cx="50096" cy="11822"/>
              </a:xfrm>
              <a:custGeom>
                <a:avLst/>
                <a:gdLst/>
                <a:ahLst/>
                <a:cxnLst/>
                <a:rect l="l" t="t" r="r" b="b"/>
                <a:pathLst>
                  <a:path w="339" h="80" extrusionOk="0">
                    <a:moveTo>
                      <a:pt x="24" y="79"/>
                    </a:moveTo>
                    <a:cubicBezTo>
                      <a:pt x="16" y="79"/>
                      <a:pt x="9" y="79"/>
                      <a:pt x="9" y="71"/>
                    </a:cubicBezTo>
                    <a:cubicBezTo>
                      <a:pt x="1" y="63"/>
                      <a:pt x="9" y="55"/>
                      <a:pt x="16" y="55"/>
                    </a:cubicBezTo>
                    <a:cubicBezTo>
                      <a:pt x="111" y="16"/>
                      <a:pt x="221" y="0"/>
                      <a:pt x="331" y="8"/>
                    </a:cubicBezTo>
                    <a:cubicBezTo>
                      <a:pt x="339" y="16"/>
                      <a:pt x="339" y="32"/>
                      <a:pt x="331" y="40"/>
                    </a:cubicBezTo>
                    <a:cubicBezTo>
                      <a:pt x="221" y="32"/>
                      <a:pt x="119" y="40"/>
                      <a:pt x="24" y="79"/>
                    </a:cubicBez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9"/>
              <p:cNvSpPr/>
              <p:nvPr/>
            </p:nvSpPr>
            <p:spPr>
              <a:xfrm>
                <a:off x="5590357" y="2115672"/>
                <a:ext cx="51278" cy="13004"/>
              </a:xfrm>
              <a:custGeom>
                <a:avLst/>
                <a:gdLst/>
                <a:ahLst/>
                <a:cxnLst/>
                <a:rect l="l" t="t" r="r" b="b"/>
                <a:pathLst>
                  <a:path w="347" h="88" extrusionOk="0">
                    <a:moveTo>
                      <a:pt x="24" y="80"/>
                    </a:moveTo>
                    <a:cubicBezTo>
                      <a:pt x="16" y="88"/>
                      <a:pt x="8" y="80"/>
                      <a:pt x="8" y="72"/>
                    </a:cubicBezTo>
                    <a:cubicBezTo>
                      <a:pt x="0" y="64"/>
                      <a:pt x="8" y="56"/>
                      <a:pt x="16" y="56"/>
                    </a:cubicBezTo>
                    <a:cubicBezTo>
                      <a:pt x="111" y="17"/>
                      <a:pt x="221" y="1"/>
                      <a:pt x="331" y="9"/>
                    </a:cubicBezTo>
                    <a:cubicBezTo>
                      <a:pt x="346" y="9"/>
                      <a:pt x="346" y="48"/>
                      <a:pt x="331" y="40"/>
                    </a:cubicBezTo>
                    <a:cubicBezTo>
                      <a:pt x="228" y="32"/>
                      <a:pt x="118" y="48"/>
                      <a:pt x="24" y="80"/>
                    </a:cubicBez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9"/>
              <p:cNvSpPr/>
              <p:nvPr/>
            </p:nvSpPr>
            <p:spPr>
              <a:xfrm>
                <a:off x="5600849" y="2139021"/>
                <a:ext cx="51278" cy="1285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87" extrusionOk="0">
                    <a:moveTo>
                      <a:pt x="32" y="79"/>
                    </a:moveTo>
                    <a:cubicBezTo>
                      <a:pt x="16" y="87"/>
                      <a:pt x="0" y="63"/>
                      <a:pt x="16" y="55"/>
                    </a:cubicBezTo>
                    <a:cubicBezTo>
                      <a:pt x="118" y="16"/>
                      <a:pt x="228" y="0"/>
                      <a:pt x="331" y="16"/>
                    </a:cubicBezTo>
                    <a:cubicBezTo>
                      <a:pt x="338" y="16"/>
                      <a:pt x="346" y="24"/>
                      <a:pt x="346" y="32"/>
                    </a:cubicBezTo>
                    <a:cubicBezTo>
                      <a:pt x="346" y="40"/>
                      <a:pt x="338" y="40"/>
                      <a:pt x="331" y="40"/>
                    </a:cubicBezTo>
                    <a:cubicBezTo>
                      <a:pt x="228" y="32"/>
                      <a:pt x="126" y="47"/>
                      <a:pt x="32" y="79"/>
                    </a:cubicBez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9"/>
              <p:cNvSpPr/>
              <p:nvPr/>
            </p:nvSpPr>
            <p:spPr>
              <a:xfrm>
                <a:off x="7748774" y="1982083"/>
                <a:ext cx="324367" cy="529036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3580" extrusionOk="0">
                    <a:moveTo>
                      <a:pt x="747" y="284"/>
                    </a:moveTo>
                    <a:cubicBezTo>
                      <a:pt x="94" y="0"/>
                      <a:pt x="0" y="732"/>
                      <a:pt x="283" y="1314"/>
                    </a:cubicBezTo>
                    <a:cubicBezTo>
                      <a:pt x="480" y="1707"/>
                      <a:pt x="1180" y="2714"/>
                      <a:pt x="1652" y="3579"/>
                    </a:cubicBezTo>
                    <a:lnTo>
                      <a:pt x="2194" y="3579"/>
                    </a:lnTo>
                    <a:cubicBezTo>
                      <a:pt x="2006" y="2274"/>
                      <a:pt x="1416" y="575"/>
                      <a:pt x="747" y="2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9"/>
              <p:cNvSpPr/>
              <p:nvPr/>
            </p:nvSpPr>
            <p:spPr>
              <a:xfrm>
                <a:off x="7810249" y="2056414"/>
                <a:ext cx="233781" cy="45470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3077" extrusionOk="0">
                    <a:moveTo>
                      <a:pt x="1582" y="3076"/>
                    </a:moveTo>
                    <a:cubicBezTo>
                      <a:pt x="1126" y="1503"/>
                      <a:pt x="64" y="24"/>
                      <a:pt x="56" y="17"/>
                    </a:cubicBezTo>
                    <a:cubicBezTo>
                      <a:pt x="48" y="9"/>
                      <a:pt x="32" y="1"/>
                      <a:pt x="17" y="9"/>
                    </a:cubicBezTo>
                    <a:cubicBezTo>
                      <a:pt x="9" y="17"/>
                      <a:pt x="1" y="40"/>
                      <a:pt x="9" y="48"/>
                    </a:cubicBezTo>
                    <a:cubicBezTo>
                      <a:pt x="9" y="56"/>
                      <a:pt x="1063" y="1527"/>
                      <a:pt x="1527" y="30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9"/>
              <p:cNvSpPr/>
              <p:nvPr/>
            </p:nvSpPr>
            <p:spPr>
              <a:xfrm>
                <a:off x="7937041" y="1583384"/>
                <a:ext cx="287128" cy="927734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6278" extrusionOk="0">
                    <a:moveTo>
                      <a:pt x="842" y="654"/>
                    </a:moveTo>
                    <a:cubicBezTo>
                      <a:pt x="1495" y="1"/>
                      <a:pt x="1943" y="827"/>
                      <a:pt x="1849" y="1660"/>
                    </a:cubicBezTo>
                    <a:cubicBezTo>
                      <a:pt x="1762" y="2447"/>
                      <a:pt x="1007" y="5145"/>
                      <a:pt x="1101" y="6277"/>
                    </a:cubicBezTo>
                    <a:lnTo>
                      <a:pt x="842" y="6277"/>
                    </a:lnTo>
                    <a:cubicBezTo>
                      <a:pt x="252" y="4822"/>
                      <a:pt x="0" y="1487"/>
                      <a:pt x="842" y="65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9"/>
              <p:cNvSpPr/>
              <p:nvPr/>
            </p:nvSpPr>
            <p:spPr>
              <a:xfrm>
                <a:off x="7995117" y="1697319"/>
                <a:ext cx="140830" cy="813799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507" extrusionOk="0">
                    <a:moveTo>
                      <a:pt x="543" y="5506"/>
                    </a:moveTo>
                    <a:cubicBezTo>
                      <a:pt x="0" y="3217"/>
                      <a:pt x="874" y="40"/>
                      <a:pt x="874" y="32"/>
                    </a:cubicBezTo>
                    <a:cubicBezTo>
                      <a:pt x="881" y="8"/>
                      <a:pt x="897" y="1"/>
                      <a:pt x="921" y="1"/>
                    </a:cubicBezTo>
                    <a:cubicBezTo>
                      <a:pt x="936" y="8"/>
                      <a:pt x="952" y="24"/>
                      <a:pt x="944" y="48"/>
                    </a:cubicBezTo>
                    <a:cubicBezTo>
                      <a:pt x="944" y="56"/>
                      <a:pt x="71" y="3233"/>
                      <a:pt x="614" y="55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9"/>
              <p:cNvSpPr/>
              <p:nvPr/>
            </p:nvSpPr>
            <p:spPr>
              <a:xfrm>
                <a:off x="8077576" y="1843765"/>
                <a:ext cx="341952" cy="662625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484" extrusionOk="0">
                    <a:moveTo>
                      <a:pt x="1495" y="331"/>
                    </a:moveTo>
                    <a:cubicBezTo>
                      <a:pt x="2187" y="1"/>
                      <a:pt x="2313" y="779"/>
                      <a:pt x="2022" y="1416"/>
                    </a:cubicBezTo>
                    <a:cubicBezTo>
                      <a:pt x="1786" y="1935"/>
                      <a:pt x="756" y="3477"/>
                      <a:pt x="347" y="4484"/>
                    </a:cubicBezTo>
                    <a:lnTo>
                      <a:pt x="1" y="4468"/>
                    </a:lnTo>
                    <a:cubicBezTo>
                      <a:pt x="40" y="3068"/>
                      <a:pt x="693" y="724"/>
                      <a:pt x="1495" y="3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9"/>
              <p:cNvSpPr/>
              <p:nvPr/>
            </p:nvSpPr>
            <p:spPr>
              <a:xfrm>
                <a:off x="8097378" y="1925189"/>
                <a:ext cx="254765" cy="580019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3925" extrusionOk="0">
                    <a:moveTo>
                      <a:pt x="1" y="3925"/>
                    </a:moveTo>
                    <a:cubicBezTo>
                      <a:pt x="307" y="2037"/>
                      <a:pt x="1660" y="24"/>
                      <a:pt x="1660" y="16"/>
                    </a:cubicBezTo>
                    <a:cubicBezTo>
                      <a:pt x="1676" y="8"/>
                      <a:pt x="1692" y="0"/>
                      <a:pt x="1707" y="8"/>
                    </a:cubicBezTo>
                    <a:cubicBezTo>
                      <a:pt x="1723" y="16"/>
                      <a:pt x="1723" y="39"/>
                      <a:pt x="1715" y="55"/>
                    </a:cubicBezTo>
                    <a:cubicBezTo>
                      <a:pt x="1707" y="63"/>
                      <a:pt x="370" y="2061"/>
                      <a:pt x="56" y="39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9"/>
              <p:cNvSpPr/>
              <p:nvPr/>
            </p:nvSpPr>
            <p:spPr>
              <a:xfrm>
                <a:off x="7969552" y="2522499"/>
                <a:ext cx="183833" cy="126939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859" extrusionOk="0">
                    <a:moveTo>
                      <a:pt x="1031" y="1"/>
                    </a:moveTo>
                    <a:lnTo>
                      <a:pt x="213" y="1"/>
                    </a:lnTo>
                    <a:lnTo>
                      <a:pt x="0" y="190"/>
                    </a:lnTo>
                    <a:lnTo>
                      <a:pt x="173" y="858"/>
                    </a:lnTo>
                    <a:lnTo>
                      <a:pt x="622" y="858"/>
                    </a:lnTo>
                    <a:lnTo>
                      <a:pt x="1070" y="858"/>
                    </a:lnTo>
                    <a:lnTo>
                      <a:pt x="1243" y="190"/>
                    </a:lnTo>
                    <a:close/>
                  </a:path>
                </a:pathLst>
              </a:custGeom>
              <a:solidFill>
                <a:srgbClr val="DF9F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9"/>
              <p:cNvSpPr/>
              <p:nvPr/>
            </p:nvSpPr>
            <p:spPr>
              <a:xfrm>
                <a:off x="7969552" y="2522499"/>
                <a:ext cx="183833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442" extrusionOk="0">
                    <a:moveTo>
                      <a:pt x="968" y="1"/>
                    </a:moveTo>
                    <a:lnTo>
                      <a:pt x="213" y="1"/>
                    </a:lnTo>
                    <a:lnTo>
                      <a:pt x="0" y="190"/>
                    </a:lnTo>
                    <a:lnTo>
                      <a:pt x="71" y="441"/>
                    </a:lnTo>
                    <a:lnTo>
                      <a:pt x="1227" y="245"/>
                    </a:lnTo>
                    <a:lnTo>
                      <a:pt x="1243" y="190"/>
                    </a:lnTo>
                    <a:lnTo>
                      <a:pt x="1039" y="9"/>
                    </a:lnTo>
                    <a:close/>
                  </a:path>
                </a:pathLst>
              </a:custGeom>
              <a:solidFill>
                <a:srgbClr val="CB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9"/>
              <p:cNvSpPr/>
              <p:nvPr/>
            </p:nvSpPr>
            <p:spPr>
              <a:xfrm>
                <a:off x="7960242" y="2485407"/>
                <a:ext cx="202452" cy="65169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441" extrusionOk="0">
                    <a:moveTo>
                      <a:pt x="63" y="0"/>
                    </a:moveTo>
                    <a:cubicBezTo>
                      <a:pt x="32" y="0"/>
                      <a:pt x="1" y="32"/>
                      <a:pt x="1" y="63"/>
                    </a:cubicBezTo>
                    <a:lnTo>
                      <a:pt x="1" y="370"/>
                    </a:lnTo>
                    <a:cubicBezTo>
                      <a:pt x="1" y="409"/>
                      <a:pt x="32" y="441"/>
                      <a:pt x="63" y="441"/>
                    </a:cubicBezTo>
                    <a:lnTo>
                      <a:pt x="1306" y="441"/>
                    </a:lnTo>
                    <a:cubicBezTo>
                      <a:pt x="1338" y="441"/>
                      <a:pt x="1369" y="409"/>
                      <a:pt x="1369" y="370"/>
                    </a:cubicBezTo>
                    <a:lnTo>
                      <a:pt x="1369" y="63"/>
                    </a:lnTo>
                    <a:cubicBezTo>
                      <a:pt x="1369" y="32"/>
                      <a:pt x="1338" y="0"/>
                      <a:pt x="1306" y="0"/>
                    </a:cubicBezTo>
                    <a:close/>
                  </a:path>
                </a:pathLst>
              </a:custGeom>
              <a:solidFill>
                <a:srgbClr val="DF9F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9"/>
              <p:cNvSpPr/>
              <p:nvPr/>
            </p:nvSpPr>
            <p:spPr>
              <a:xfrm>
                <a:off x="7745228" y="3353590"/>
                <a:ext cx="580166" cy="985662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6670" extrusionOk="0">
                    <a:moveTo>
                      <a:pt x="3736" y="6670"/>
                    </a:moveTo>
                    <a:lnTo>
                      <a:pt x="189" y="6670"/>
                    </a:lnTo>
                    <a:cubicBezTo>
                      <a:pt x="79" y="6654"/>
                      <a:pt x="0" y="6552"/>
                      <a:pt x="16" y="6442"/>
                    </a:cubicBezTo>
                    <a:lnTo>
                      <a:pt x="16" y="221"/>
                    </a:lnTo>
                    <a:cubicBezTo>
                      <a:pt x="0" y="110"/>
                      <a:pt x="79" y="8"/>
                      <a:pt x="189" y="0"/>
                    </a:cubicBezTo>
                    <a:lnTo>
                      <a:pt x="3736" y="0"/>
                    </a:lnTo>
                    <a:cubicBezTo>
                      <a:pt x="3847" y="8"/>
                      <a:pt x="3925" y="110"/>
                      <a:pt x="3909" y="221"/>
                    </a:cubicBezTo>
                    <a:lnTo>
                      <a:pt x="3909" y="6442"/>
                    </a:lnTo>
                    <a:cubicBezTo>
                      <a:pt x="3925" y="6552"/>
                      <a:pt x="3847" y="6654"/>
                      <a:pt x="3736" y="66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9"/>
              <p:cNvSpPr/>
              <p:nvPr/>
            </p:nvSpPr>
            <p:spPr>
              <a:xfrm>
                <a:off x="7444208" y="3353590"/>
                <a:ext cx="580166" cy="985662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6670" extrusionOk="0">
                    <a:moveTo>
                      <a:pt x="3744" y="6670"/>
                    </a:moveTo>
                    <a:lnTo>
                      <a:pt x="189" y="6670"/>
                    </a:lnTo>
                    <a:cubicBezTo>
                      <a:pt x="79" y="6654"/>
                      <a:pt x="8" y="6552"/>
                      <a:pt x="16" y="6442"/>
                    </a:cubicBezTo>
                    <a:lnTo>
                      <a:pt x="16" y="221"/>
                    </a:lnTo>
                    <a:cubicBezTo>
                      <a:pt x="0" y="110"/>
                      <a:pt x="79" y="8"/>
                      <a:pt x="189" y="0"/>
                    </a:cubicBezTo>
                    <a:lnTo>
                      <a:pt x="3744" y="0"/>
                    </a:lnTo>
                    <a:cubicBezTo>
                      <a:pt x="3846" y="8"/>
                      <a:pt x="3925" y="110"/>
                      <a:pt x="3917" y="221"/>
                    </a:cubicBezTo>
                    <a:lnTo>
                      <a:pt x="3917" y="6442"/>
                    </a:lnTo>
                    <a:cubicBezTo>
                      <a:pt x="3925" y="6552"/>
                      <a:pt x="3854" y="6646"/>
                      <a:pt x="3744" y="66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9"/>
              <p:cNvSpPr/>
              <p:nvPr/>
            </p:nvSpPr>
            <p:spPr>
              <a:xfrm>
                <a:off x="7511594" y="3453487"/>
                <a:ext cx="353479" cy="454557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3076" extrusionOk="0">
                    <a:moveTo>
                      <a:pt x="1770" y="1"/>
                    </a:moveTo>
                    <a:lnTo>
                      <a:pt x="622" y="1"/>
                    </a:lnTo>
                    <a:cubicBezTo>
                      <a:pt x="276" y="1"/>
                      <a:pt x="1" y="355"/>
                      <a:pt x="1" y="795"/>
                    </a:cubicBezTo>
                    <a:lnTo>
                      <a:pt x="1" y="2282"/>
                    </a:lnTo>
                    <a:cubicBezTo>
                      <a:pt x="1" y="2722"/>
                      <a:pt x="276" y="3076"/>
                      <a:pt x="622" y="3076"/>
                    </a:cubicBezTo>
                    <a:lnTo>
                      <a:pt x="1770" y="3076"/>
                    </a:lnTo>
                    <a:cubicBezTo>
                      <a:pt x="2116" y="3076"/>
                      <a:pt x="2392" y="2722"/>
                      <a:pt x="2392" y="2282"/>
                    </a:cubicBezTo>
                    <a:lnTo>
                      <a:pt x="2392" y="795"/>
                    </a:lnTo>
                    <a:cubicBezTo>
                      <a:pt x="2392" y="355"/>
                      <a:pt x="2108" y="1"/>
                      <a:pt x="1770" y="1"/>
                    </a:cubicBezTo>
                    <a:close/>
                  </a:path>
                </a:pathLst>
              </a:custGeom>
              <a:solidFill>
                <a:srgbClr val="93B0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9"/>
              <p:cNvSpPr/>
              <p:nvPr/>
            </p:nvSpPr>
            <p:spPr>
              <a:xfrm>
                <a:off x="7523268" y="3469742"/>
                <a:ext cx="330130" cy="423229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864" extrusionOk="0">
                    <a:moveTo>
                      <a:pt x="1652" y="1"/>
                    </a:moveTo>
                    <a:lnTo>
                      <a:pt x="574" y="1"/>
                    </a:lnTo>
                    <a:cubicBezTo>
                      <a:pt x="260" y="1"/>
                      <a:pt x="0" y="331"/>
                      <a:pt x="0" y="740"/>
                    </a:cubicBezTo>
                    <a:lnTo>
                      <a:pt x="0" y="2124"/>
                    </a:lnTo>
                    <a:cubicBezTo>
                      <a:pt x="0" y="2533"/>
                      <a:pt x="260" y="2864"/>
                      <a:pt x="574" y="2864"/>
                    </a:cubicBezTo>
                    <a:lnTo>
                      <a:pt x="1652" y="2864"/>
                    </a:lnTo>
                    <a:cubicBezTo>
                      <a:pt x="1974" y="2864"/>
                      <a:pt x="2234" y="2533"/>
                      <a:pt x="2234" y="2124"/>
                    </a:cubicBezTo>
                    <a:lnTo>
                      <a:pt x="2234" y="732"/>
                    </a:lnTo>
                    <a:cubicBezTo>
                      <a:pt x="2234" y="323"/>
                      <a:pt x="1974" y="1"/>
                      <a:pt x="1652" y="1"/>
                    </a:cubicBezTo>
                    <a:close/>
                  </a:path>
                </a:pathLst>
              </a:custGeom>
              <a:solidFill>
                <a:srgbClr val="CBDE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9"/>
              <p:cNvSpPr/>
              <p:nvPr/>
            </p:nvSpPr>
            <p:spPr>
              <a:xfrm>
                <a:off x="7550016" y="3505799"/>
                <a:ext cx="303383" cy="387172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620" extrusionOk="0">
                    <a:moveTo>
                      <a:pt x="0" y="2423"/>
                    </a:moveTo>
                    <a:cubicBezTo>
                      <a:pt x="94" y="2541"/>
                      <a:pt x="244" y="2612"/>
                      <a:pt x="393" y="2620"/>
                    </a:cubicBezTo>
                    <a:lnTo>
                      <a:pt x="1471" y="2620"/>
                    </a:lnTo>
                    <a:cubicBezTo>
                      <a:pt x="1786" y="2620"/>
                      <a:pt x="2053" y="2282"/>
                      <a:pt x="2053" y="1880"/>
                    </a:cubicBezTo>
                    <a:lnTo>
                      <a:pt x="2053" y="779"/>
                    </a:lnTo>
                    <a:lnTo>
                      <a:pt x="1550" y="779"/>
                    </a:lnTo>
                    <a:lnTo>
                      <a:pt x="1550" y="1"/>
                    </a:lnTo>
                    <a:lnTo>
                      <a:pt x="370" y="1"/>
                    </a:lnTo>
                    <a:lnTo>
                      <a:pt x="370" y="1652"/>
                    </a:lnTo>
                    <a:lnTo>
                      <a:pt x="0" y="1652"/>
                    </a:lnTo>
                    <a:close/>
                  </a:path>
                </a:pathLst>
              </a:custGeom>
              <a:solidFill>
                <a:srgbClr val="DFEF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9"/>
              <p:cNvSpPr/>
              <p:nvPr/>
            </p:nvSpPr>
            <p:spPr>
              <a:xfrm>
                <a:off x="7777738" y="3989322"/>
                <a:ext cx="215161" cy="275601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865" extrusionOk="0">
                    <a:moveTo>
                      <a:pt x="1078" y="1"/>
                    </a:moveTo>
                    <a:lnTo>
                      <a:pt x="1007" y="1"/>
                    </a:lnTo>
                    <a:cubicBezTo>
                      <a:pt x="1015" y="24"/>
                      <a:pt x="1039" y="48"/>
                      <a:pt x="1062" y="48"/>
                    </a:cubicBezTo>
                    <a:cubicBezTo>
                      <a:pt x="1094" y="48"/>
                      <a:pt x="1118" y="32"/>
                      <a:pt x="1125" y="8"/>
                    </a:cubicBezTo>
                    <a:cubicBezTo>
                      <a:pt x="1110" y="1"/>
                      <a:pt x="1094" y="1"/>
                      <a:pt x="1078" y="8"/>
                    </a:cubicBezTo>
                    <a:close/>
                    <a:moveTo>
                      <a:pt x="952" y="1"/>
                    </a:moveTo>
                    <a:lnTo>
                      <a:pt x="842" y="1"/>
                    </a:lnTo>
                    <a:cubicBezTo>
                      <a:pt x="850" y="63"/>
                      <a:pt x="945" y="63"/>
                      <a:pt x="952" y="1"/>
                    </a:cubicBezTo>
                    <a:close/>
                    <a:moveTo>
                      <a:pt x="787" y="1"/>
                    </a:moveTo>
                    <a:lnTo>
                      <a:pt x="669" y="1"/>
                    </a:lnTo>
                    <a:cubicBezTo>
                      <a:pt x="677" y="24"/>
                      <a:pt x="701" y="48"/>
                      <a:pt x="732" y="48"/>
                    </a:cubicBezTo>
                    <a:cubicBezTo>
                      <a:pt x="756" y="48"/>
                      <a:pt x="779" y="24"/>
                      <a:pt x="787" y="1"/>
                    </a:cubicBezTo>
                    <a:close/>
                    <a:moveTo>
                      <a:pt x="622" y="1"/>
                    </a:moveTo>
                    <a:lnTo>
                      <a:pt x="504" y="1"/>
                    </a:lnTo>
                    <a:cubicBezTo>
                      <a:pt x="512" y="24"/>
                      <a:pt x="536" y="48"/>
                      <a:pt x="559" y="48"/>
                    </a:cubicBezTo>
                    <a:cubicBezTo>
                      <a:pt x="591" y="48"/>
                      <a:pt x="614" y="24"/>
                      <a:pt x="622" y="1"/>
                    </a:cubicBezTo>
                    <a:close/>
                    <a:moveTo>
                      <a:pt x="449" y="1"/>
                    </a:moveTo>
                    <a:lnTo>
                      <a:pt x="378" y="1"/>
                    </a:lnTo>
                    <a:cubicBezTo>
                      <a:pt x="362" y="1"/>
                      <a:pt x="347" y="1"/>
                      <a:pt x="331" y="1"/>
                    </a:cubicBezTo>
                    <a:cubicBezTo>
                      <a:pt x="347" y="24"/>
                      <a:pt x="362" y="48"/>
                      <a:pt x="394" y="48"/>
                    </a:cubicBezTo>
                    <a:cubicBezTo>
                      <a:pt x="418" y="40"/>
                      <a:pt x="441" y="24"/>
                      <a:pt x="449" y="1"/>
                    </a:cubicBezTo>
                    <a:close/>
                    <a:moveTo>
                      <a:pt x="268" y="24"/>
                    </a:moveTo>
                    <a:cubicBezTo>
                      <a:pt x="252" y="32"/>
                      <a:pt x="237" y="40"/>
                      <a:pt x="221" y="48"/>
                    </a:cubicBezTo>
                    <a:lnTo>
                      <a:pt x="221" y="48"/>
                    </a:lnTo>
                    <a:cubicBezTo>
                      <a:pt x="237" y="48"/>
                      <a:pt x="252" y="40"/>
                      <a:pt x="268" y="24"/>
                    </a:cubicBezTo>
                    <a:close/>
                    <a:moveTo>
                      <a:pt x="111" y="142"/>
                    </a:moveTo>
                    <a:cubicBezTo>
                      <a:pt x="87" y="181"/>
                      <a:pt x="64" y="221"/>
                      <a:pt x="40" y="260"/>
                    </a:cubicBezTo>
                    <a:lnTo>
                      <a:pt x="56" y="260"/>
                    </a:lnTo>
                    <a:cubicBezTo>
                      <a:pt x="95" y="260"/>
                      <a:pt x="127" y="221"/>
                      <a:pt x="119" y="181"/>
                    </a:cubicBezTo>
                    <a:cubicBezTo>
                      <a:pt x="119" y="166"/>
                      <a:pt x="119" y="158"/>
                      <a:pt x="111" y="142"/>
                    </a:cubicBezTo>
                    <a:close/>
                    <a:moveTo>
                      <a:pt x="24" y="323"/>
                    </a:moveTo>
                    <a:cubicBezTo>
                      <a:pt x="9" y="362"/>
                      <a:pt x="9" y="402"/>
                      <a:pt x="1" y="449"/>
                    </a:cubicBezTo>
                    <a:cubicBezTo>
                      <a:pt x="16" y="465"/>
                      <a:pt x="32" y="480"/>
                      <a:pt x="56" y="480"/>
                    </a:cubicBezTo>
                    <a:cubicBezTo>
                      <a:pt x="142" y="457"/>
                      <a:pt x="142" y="339"/>
                      <a:pt x="56" y="315"/>
                    </a:cubicBezTo>
                    <a:cubicBezTo>
                      <a:pt x="40" y="315"/>
                      <a:pt x="32" y="315"/>
                      <a:pt x="24" y="323"/>
                    </a:cubicBezTo>
                    <a:close/>
                    <a:moveTo>
                      <a:pt x="1" y="567"/>
                    </a:moveTo>
                    <a:lnTo>
                      <a:pt x="1" y="661"/>
                    </a:lnTo>
                    <a:cubicBezTo>
                      <a:pt x="16" y="685"/>
                      <a:pt x="32" y="693"/>
                      <a:pt x="56" y="693"/>
                    </a:cubicBezTo>
                    <a:cubicBezTo>
                      <a:pt x="142" y="669"/>
                      <a:pt x="142" y="551"/>
                      <a:pt x="56" y="527"/>
                    </a:cubicBezTo>
                    <a:cubicBezTo>
                      <a:pt x="32" y="527"/>
                      <a:pt x="16" y="543"/>
                      <a:pt x="1" y="567"/>
                    </a:cubicBezTo>
                    <a:close/>
                    <a:moveTo>
                      <a:pt x="1" y="779"/>
                    </a:moveTo>
                    <a:lnTo>
                      <a:pt x="1" y="874"/>
                    </a:lnTo>
                    <a:cubicBezTo>
                      <a:pt x="16" y="897"/>
                      <a:pt x="32" y="905"/>
                      <a:pt x="56" y="913"/>
                    </a:cubicBezTo>
                    <a:cubicBezTo>
                      <a:pt x="142" y="889"/>
                      <a:pt x="142" y="771"/>
                      <a:pt x="56" y="748"/>
                    </a:cubicBezTo>
                    <a:cubicBezTo>
                      <a:pt x="32" y="748"/>
                      <a:pt x="16" y="756"/>
                      <a:pt x="1" y="779"/>
                    </a:cubicBezTo>
                    <a:close/>
                    <a:moveTo>
                      <a:pt x="1" y="992"/>
                    </a:moveTo>
                    <a:lnTo>
                      <a:pt x="1" y="1094"/>
                    </a:lnTo>
                    <a:cubicBezTo>
                      <a:pt x="16" y="1110"/>
                      <a:pt x="32" y="1125"/>
                      <a:pt x="56" y="1125"/>
                    </a:cubicBezTo>
                    <a:cubicBezTo>
                      <a:pt x="142" y="1102"/>
                      <a:pt x="142" y="984"/>
                      <a:pt x="56" y="960"/>
                    </a:cubicBezTo>
                    <a:cubicBezTo>
                      <a:pt x="32" y="960"/>
                      <a:pt x="16" y="976"/>
                      <a:pt x="1" y="999"/>
                    </a:cubicBezTo>
                    <a:close/>
                    <a:moveTo>
                      <a:pt x="1" y="1212"/>
                    </a:moveTo>
                    <a:lnTo>
                      <a:pt x="1" y="1306"/>
                    </a:lnTo>
                    <a:cubicBezTo>
                      <a:pt x="16" y="1330"/>
                      <a:pt x="32" y="1338"/>
                      <a:pt x="56" y="1345"/>
                    </a:cubicBezTo>
                    <a:cubicBezTo>
                      <a:pt x="142" y="1322"/>
                      <a:pt x="142" y="1196"/>
                      <a:pt x="56" y="1180"/>
                    </a:cubicBezTo>
                    <a:cubicBezTo>
                      <a:pt x="32" y="1180"/>
                      <a:pt x="16" y="1188"/>
                      <a:pt x="1" y="1212"/>
                    </a:cubicBezTo>
                    <a:close/>
                    <a:moveTo>
                      <a:pt x="1" y="1424"/>
                    </a:moveTo>
                    <a:cubicBezTo>
                      <a:pt x="1" y="1463"/>
                      <a:pt x="9" y="1503"/>
                      <a:pt x="24" y="1542"/>
                    </a:cubicBezTo>
                    <a:cubicBezTo>
                      <a:pt x="32" y="1550"/>
                      <a:pt x="40" y="1558"/>
                      <a:pt x="56" y="1558"/>
                    </a:cubicBezTo>
                    <a:cubicBezTo>
                      <a:pt x="134" y="1534"/>
                      <a:pt x="134" y="1416"/>
                      <a:pt x="56" y="1393"/>
                    </a:cubicBezTo>
                    <a:cubicBezTo>
                      <a:pt x="32" y="1393"/>
                      <a:pt x="16" y="1401"/>
                      <a:pt x="1" y="1424"/>
                    </a:cubicBezTo>
                    <a:close/>
                    <a:moveTo>
                      <a:pt x="40" y="1605"/>
                    </a:moveTo>
                    <a:cubicBezTo>
                      <a:pt x="64" y="1652"/>
                      <a:pt x="87" y="1692"/>
                      <a:pt x="111" y="1723"/>
                    </a:cubicBezTo>
                    <a:cubicBezTo>
                      <a:pt x="119" y="1715"/>
                      <a:pt x="119" y="1699"/>
                      <a:pt x="119" y="1692"/>
                    </a:cubicBezTo>
                    <a:cubicBezTo>
                      <a:pt x="119" y="1644"/>
                      <a:pt x="95" y="1613"/>
                      <a:pt x="56" y="1605"/>
                    </a:cubicBezTo>
                    <a:close/>
                    <a:moveTo>
                      <a:pt x="213" y="1817"/>
                    </a:moveTo>
                    <a:cubicBezTo>
                      <a:pt x="237" y="1833"/>
                      <a:pt x="252" y="1841"/>
                      <a:pt x="268" y="1849"/>
                    </a:cubicBezTo>
                    <a:cubicBezTo>
                      <a:pt x="260" y="1833"/>
                      <a:pt x="245" y="1817"/>
                      <a:pt x="221" y="1817"/>
                    </a:cubicBezTo>
                    <a:close/>
                    <a:moveTo>
                      <a:pt x="331" y="1865"/>
                    </a:moveTo>
                    <a:cubicBezTo>
                      <a:pt x="347" y="1865"/>
                      <a:pt x="362" y="1865"/>
                      <a:pt x="378" y="1865"/>
                    </a:cubicBezTo>
                    <a:lnTo>
                      <a:pt x="449" y="1865"/>
                    </a:lnTo>
                    <a:cubicBezTo>
                      <a:pt x="433" y="1802"/>
                      <a:pt x="347" y="1802"/>
                      <a:pt x="331" y="1865"/>
                    </a:cubicBezTo>
                    <a:close/>
                    <a:moveTo>
                      <a:pt x="504" y="1865"/>
                    </a:moveTo>
                    <a:lnTo>
                      <a:pt x="614" y="1865"/>
                    </a:lnTo>
                    <a:cubicBezTo>
                      <a:pt x="606" y="1841"/>
                      <a:pt x="583" y="1817"/>
                      <a:pt x="559" y="1817"/>
                    </a:cubicBezTo>
                    <a:cubicBezTo>
                      <a:pt x="536" y="1817"/>
                      <a:pt x="512" y="1841"/>
                      <a:pt x="504" y="1865"/>
                    </a:cubicBezTo>
                    <a:close/>
                    <a:moveTo>
                      <a:pt x="669" y="1865"/>
                    </a:moveTo>
                    <a:lnTo>
                      <a:pt x="787" y="1865"/>
                    </a:lnTo>
                    <a:cubicBezTo>
                      <a:pt x="779" y="1841"/>
                      <a:pt x="756" y="1817"/>
                      <a:pt x="724" y="1817"/>
                    </a:cubicBezTo>
                    <a:cubicBezTo>
                      <a:pt x="701" y="1817"/>
                      <a:pt x="677" y="1841"/>
                      <a:pt x="669" y="1865"/>
                    </a:cubicBezTo>
                    <a:close/>
                    <a:moveTo>
                      <a:pt x="834" y="1865"/>
                    </a:moveTo>
                    <a:lnTo>
                      <a:pt x="952" y="1865"/>
                    </a:lnTo>
                    <a:cubicBezTo>
                      <a:pt x="937" y="1802"/>
                      <a:pt x="850" y="1802"/>
                      <a:pt x="834" y="1865"/>
                    </a:cubicBezTo>
                    <a:close/>
                    <a:moveTo>
                      <a:pt x="1007" y="1865"/>
                    </a:moveTo>
                    <a:lnTo>
                      <a:pt x="1078" y="1865"/>
                    </a:lnTo>
                    <a:cubicBezTo>
                      <a:pt x="1094" y="1865"/>
                      <a:pt x="1110" y="1865"/>
                      <a:pt x="1125" y="1865"/>
                    </a:cubicBezTo>
                    <a:cubicBezTo>
                      <a:pt x="1110" y="1802"/>
                      <a:pt x="1023" y="1802"/>
                      <a:pt x="1007" y="1865"/>
                    </a:cubicBezTo>
                    <a:close/>
                    <a:moveTo>
                      <a:pt x="1188" y="1841"/>
                    </a:moveTo>
                    <a:cubicBezTo>
                      <a:pt x="1204" y="1833"/>
                      <a:pt x="1220" y="1825"/>
                      <a:pt x="1236" y="1817"/>
                    </a:cubicBezTo>
                    <a:lnTo>
                      <a:pt x="1236" y="1817"/>
                    </a:lnTo>
                    <a:cubicBezTo>
                      <a:pt x="1212" y="1817"/>
                      <a:pt x="1196" y="1825"/>
                      <a:pt x="1188" y="1841"/>
                    </a:cubicBezTo>
                    <a:close/>
                    <a:moveTo>
                      <a:pt x="1346" y="1723"/>
                    </a:moveTo>
                    <a:cubicBezTo>
                      <a:pt x="1369" y="1684"/>
                      <a:pt x="1393" y="1644"/>
                      <a:pt x="1409" y="1605"/>
                    </a:cubicBezTo>
                    <a:lnTo>
                      <a:pt x="1401" y="1605"/>
                    </a:lnTo>
                    <a:cubicBezTo>
                      <a:pt x="1361" y="1605"/>
                      <a:pt x="1330" y="1644"/>
                      <a:pt x="1338" y="1684"/>
                    </a:cubicBezTo>
                    <a:cubicBezTo>
                      <a:pt x="1338" y="1699"/>
                      <a:pt x="1338" y="1707"/>
                      <a:pt x="1346" y="1723"/>
                    </a:cubicBezTo>
                    <a:close/>
                    <a:moveTo>
                      <a:pt x="1432" y="1542"/>
                    </a:moveTo>
                    <a:cubicBezTo>
                      <a:pt x="1440" y="1503"/>
                      <a:pt x="1448" y="1463"/>
                      <a:pt x="1456" y="1416"/>
                    </a:cubicBezTo>
                    <a:cubicBezTo>
                      <a:pt x="1440" y="1401"/>
                      <a:pt x="1424" y="1385"/>
                      <a:pt x="1401" y="1385"/>
                    </a:cubicBezTo>
                    <a:cubicBezTo>
                      <a:pt x="1314" y="1408"/>
                      <a:pt x="1314" y="1534"/>
                      <a:pt x="1401" y="1550"/>
                    </a:cubicBezTo>
                    <a:cubicBezTo>
                      <a:pt x="1416" y="1550"/>
                      <a:pt x="1424" y="1550"/>
                      <a:pt x="1432" y="1542"/>
                    </a:cubicBezTo>
                    <a:close/>
                    <a:moveTo>
                      <a:pt x="1456" y="1306"/>
                    </a:moveTo>
                    <a:lnTo>
                      <a:pt x="1456" y="1204"/>
                    </a:lnTo>
                    <a:cubicBezTo>
                      <a:pt x="1440" y="1180"/>
                      <a:pt x="1424" y="1172"/>
                      <a:pt x="1401" y="1172"/>
                    </a:cubicBezTo>
                    <a:cubicBezTo>
                      <a:pt x="1314" y="1188"/>
                      <a:pt x="1314" y="1314"/>
                      <a:pt x="1401" y="1338"/>
                    </a:cubicBezTo>
                    <a:cubicBezTo>
                      <a:pt x="1424" y="1330"/>
                      <a:pt x="1440" y="1322"/>
                      <a:pt x="1456" y="1298"/>
                    </a:cubicBezTo>
                    <a:close/>
                    <a:moveTo>
                      <a:pt x="1456" y="1086"/>
                    </a:moveTo>
                    <a:lnTo>
                      <a:pt x="1456" y="992"/>
                    </a:lnTo>
                    <a:cubicBezTo>
                      <a:pt x="1440" y="968"/>
                      <a:pt x="1424" y="952"/>
                      <a:pt x="1401" y="952"/>
                    </a:cubicBezTo>
                    <a:cubicBezTo>
                      <a:pt x="1314" y="976"/>
                      <a:pt x="1314" y="1102"/>
                      <a:pt x="1401" y="1117"/>
                    </a:cubicBezTo>
                    <a:cubicBezTo>
                      <a:pt x="1424" y="1117"/>
                      <a:pt x="1440" y="1102"/>
                      <a:pt x="1456" y="1086"/>
                    </a:cubicBezTo>
                    <a:close/>
                    <a:moveTo>
                      <a:pt x="1456" y="874"/>
                    </a:moveTo>
                    <a:lnTo>
                      <a:pt x="1456" y="771"/>
                    </a:lnTo>
                    <a:cubicBezTo>
                      <a:pt x="1440" y="756"/>
                      <a:pt x="1424" y="740"/>
                      <a:pt x="1401" y="740"/>
                    </a:cubicBezTo>
                    <a:cubicBezTo>
                      <a:pt x="1314" y="756"/>
                      <a:pt x="1314" y="889"/>
                      <a:pt x="1401" y="905"/>
                    </a:cubicBezTo>
                    <a:cubicBezTo>
                      <a:pt x="1424" y="905"/>
                      <a:pt x="1440" y="889"/>
                      <a:pt x="1456" y="874"/>
                    </a:cubicBezTo>
                    <a:close/>
                    <a:moveTo>
                      <a:pt x="1456" y="661"/>
                    </a:moveTo>
                    <a:lnTo>
                      <a:pt x="1456" y="559"/>
                    </a:lnTo>
                    <a:cubicBezTo>
                      <a:pt x="1440" y="535"/>
                      <a:pt x="1424" y="527"/>
                      <a:pt x="1401" y="527"/>
                    </a:cubicBezTo>
                    <a:cubicBezTo>
                      <a:pt x="1314" y="543"/>
                      <a:pt x="1314" y="669"/>
                      <a:pt x="1401" y="693"/>
                    </a:cubicBezTo>
                    <a:cubicBezTo>
                      <a:pt x="1424" y="685"/>
                      <a:pt x="1440" y="677"/>
                      <a:pt x="1456" y="653"/>
                    </a:cubicBezTo>
                    <a:close/>
                    <a:moveTo>
                      <a:pt x="1456" y="441"/>
                    </a:moveTo>
                    <a:cubicBezTo>
                      <a:pt x="1448" y="402"/>
                      <a:pt x="1448" y="362"/>
                      <a:pt x="1432" y="323"/>
                    </a:cubicBezTo>
                    <a:cubicBezTo>
                      <a:pt x="1424" y="315"/>
                      <a:pt x="1416" y="307"/>
                      <a:pt x="1401" y="315"/>
                    </a:cubicBezTo>
                    <a:cubicBezTo>
                      <a:pt x="1314" y="331"/>
                      <a:pt x="1314" y="457"/>
                      <a:pt x="1401" y="472"/>
                    </a:cubicBezTo>
                    <a:cubicBezTo>
                      <a:pt x="1424" y="472"/>
                      <a:pt x="1440" y="465"/>
                      <a:pt x="1456" y="441"/>
                    </a:cubicBezTo>
                    <a:close/>
                    <a:moveTo>
                      <a:pt x="1416" y="260"/>
                    </a:moveTo>
                    <a:cubicBezTo>
                      <a:pt x="1393" y="221"/>
                      <a:pt x="1369" y="174"/>
                      <a:pt x="1346" y="142"/>
                    </a:cubicBezTo>
                    <a:cubicBezTo>
                      <a:pt x="1338" y="150"/>
                      <a:pt x="1338" y="166"/>
                      <a:pt x="1338" y="181"/>
                    </a:cubicBezTo>
                    <a:cubicBezTo>
                      <a:pt x="1330" y="221"/>
                      <a:pt x="1361" y="252"/>
                      <a:pt x="1401" y="260"/>
                    </a:cubicBezTo>
                    <a:close/>
                    <a:moveTo>
                      <a:pt x="1236" y="48"/>
                    </a:moveTo>
                    <a:cubicBezTo>
                      <a:pt x="1220" y="32"/>
                      <a:pt x="1204" y="24"/>
                      <a:pt x="1188" y="16"/>
                    </a:cubicBezTo>
                    <a:cubicBezTo>
                      <a:pt x="1196" y="32"/>
                      <a:pt x="1212" y="48"/>
                      <a:pt x="1236" y="48"/>
                    </a:cubicBezTo>
                    <a:close/>
                    <a:moveTo>
                      <a:pt x="221" y="1770"/>
                    </a:moveTo>
                    <a:cubicBezTo>
                      <a:pt x="142" y="1786"/>
                      <a:pt x="87" y="1699"/>
                      <a:pt x="134" y="1636"/>
                    </a:cubicBezTo>
                    <a:cubicBezTo>
                      <a:pt x="182" y="1574"/>
                      <a:pt x="284" y="1605"/>
                      <a:pt x="284" y="1692"/>
                    </a:cubicBezTo>
                    <a:cubicBezTo>
                      <a:pt x="292" y="1731"/>
                      <a:pt x="260" y="1762"/>
                      <a:pt x="221" y="1770"/>
                    </a:cubicBezTo>
                    <a:close/>
                    <a:moveTo>
                      <a:pt x="386" y="1770"/>
                    </a:moveTo>
                    <a:cubicBezTo>
                      <a:pt x="307" y="1794"/>
                      <a:pt x="252" y="1699"/>
                      <a:pt x="300" y="1636"/>
                    </a:cubicBezTo>
                    <a:cubicBezTo>
                      <a:pt x="347" y="1574"/>
                      <a:pt x="457" y="1605"/>
                      <a:pt x="457" y="1692"/>
                    </a:cubicBezTo>
                    <a:cubicBezTo>
                      <a:pt x="457" y="1731"/>
                      <a:pt x="425" y="1762"/>
                      <a:pt x="386" y="1770"/>
                    </a:cubicBezTo>
                    <a:close/>
                    <a:moveTo>
                      <a:pt x="559" y="1770"/>
                    </a:moveTo>
                    <a:cubicBezTo>
                      <a:pt x="480" y="1786"/>
                      <a:pt x="425" y="1699"/>
                      <a:pt x="473" y="1636"/>
                    </a:cubicBezTo>
                    <a:cubicBezTo>
                      <a:pt x="520" y="1574"/>
                      <a:pt x="622" y="1605"/>
                      <a:pt x="622" y="1692"/>
                    </a:cubicBezTo>
                    <a:cubicBezTo>
                      <a:pt x="630" y="1731"/>
                      <a:pt x="598" y="1762"/>
                      <a:pt x="559" y="1770"/>
                    </a:cubicBezTo>
                    <a:close/>
                    <a:moveTo>
                      <a:pt x="724" y="1770"/>
                    </a:moveTo>
                    <a:cubicBezTo>
                      <a:pt x="646" y="1786"/>
                      <a:pt x="591" y="1699"/>
                      <a:pt x="638" y="1636"/>
                    </a:cubicBezTo>
                    <a:cubicBezTo>
                      <a:pt x="685" y="1574"/>
                      <a:pt x="787" y="1605"/>
                      <a:pt x="787" y="1692"/>
                    </a:cubicBezTo>
                    <a:cubicBezTo>
                      <a:pt x="795" y="1731"/>
                      <a:pt x="764" y="1762"/>
                      <a:pt x="724" y="1770"/>
                    </a:cubicBezTo>
                    <a:close/>
                    <a:moveTo>
                      <a:pt x="897" y="1770"/>
                    </a:moveTo>
                    <a:cubicBezTo>
                      <a:pt x="819" y="1786"/>
                      <a:pt x="756" y="1699"/>
                      <a:pt x="811" y="1636"/>
                    </a:cubicBezTo>
                    <a:cubicBezTo>
                      <a:pt x="858" y="1574"/>
                      <a:pt x="960" y="1605"/>
                      <a:pt x="960" y="1692"/>
                    </a:cubicBezTo>
                    <a:cubicBezTo>
                      <a:pt x="960" y="1731"/>
                      <a:pt x="937" y="1762"/>
                      <a:pt x="897" y="1770"/>
                    </a:cubicBezTo>
                    <a:close/>
                    <a:moveTo>
                      <a:pt x="1062" y="1770"/>
                    </a:moveTo>
                    <a:cubicBezTo>
                      <a:pt x="984" y="1794"/>
                      <a:pt x="921" y="1699"/>
                      <a:pt x="976" y="1636"/>
                    </a:cubicBezTo>
                    <a:cubicBezTo>
                      <a:pt x="1023" y="1574"/>
                      <a:pt x="1125" y="1605"/>
                      <a:pt x="1125" y="1692"/>
                    </a:cubicBezTo>
                    <a:cubicBezTo>
                      <a:pt x="1133" y="1731"/>
                      <a:pt x="1102" y="1762"/>
                      <a:pt x="1062" y="1770"/>
                    </a:cubicBezTo>
                    <a:close/>
                    <a:moveTo>
                      <a:pt x="1228" y="1770"/>
                    </a:moveTo>
                    <a:cubicBezTo>
                      <a:pt x="1149" y="1786"/>
                      <a:pt x="1094" y="1699"/>
                      <a:pt x="1141" y="1636"/>
                    </a:cubicBezTo>
                    <a:cubicBezTo>
                      <a:pt x="1196" y="1574"/>
                      <a:pt x="1298" y="1605"/>
                      <a:pt x="1298" y="1692"/>
                    </a:cubicBezTo>
                    <a:cubicBezTo>
                      <a:pt x="1298" y="1731"/>
                      <a:pt x="1275" y="1762"/>
                      <a:pt x="1228" y="1770"/>
                    </a:cubicBezTo>
                    <a:close/>
                    <a:moveTo>
                      <a:pt x="221" y="1393"/>
                    </a:moveTo>
                    <a:cubicBezTo>
                      <a:pt x="142" y="1369"/>
                      <a:pt x="87" y="1463"/>
                      <a:pt x="134" y="1526"/>
                    </a:cubicBezTo>
                    <a:cubicBezTo>
                      <a:pt x="182" y="1589"/>
                      <a:pt x="284" y="1550"/>
                      <a:pt x="284" y="1471"/>
                    </a:cubicBezTo>
                    <a:cubicBezTo>
                      <a:pt x="292" y="1432"/>
                      <a:pt x="260" y="1393"/>
                      <a:pt x="221" y="1393"/>
                    </a:cubicBezTo>
                    <a:close/>
                    <a:moveTo>
                      <a:pt x="386" y="1393"/>
                    </a:moveTo>
                    <a:cubicBezTo>
                      <a:pt x="307" y="1369"/>
                      <a:pt x="252" y="1463"/>
                      <a:pt x="300" y="1526"/>
                    </a:cubicBezTo>
                    <a:cubicBezTo>
                      <a:pt x="347" y="1589"/>
                      <a:pt x="457" y="1558"/>
                      <a:pt x="457" y="1471"/>
                    </a:cubicBezTo>
                    <a:cubicBezTo>
                      <a:pt x="457" y="1432"/>
                      <a:pt x="425" y="1393"/>
                      <a:pt x="386" y="1393"/>
                    </a:cubicBezTo>
                    <a:close/>
                    <a:moveTo>
                      <a:pt x="559" y="1393"/>
                    </a:moveTo>
                    <a:cubicBezTo>
                      <a:pt x="480" y="1369"/>
                      <a:pt x="425" y="1463"/>
                      <a:pt x="473" y="1526"/>
                    </a:cubicBezTo>
                    <a:cubicBezTo>
                      <a:pt x="520" y="1589"/>
                      <a:pt x="622" y="1550"/>
                      <a:pt x="622" y="1471"/>
                    </a:cubicBezTo>
                    <a:cubicBezTo>
                      <a:pt x="630" y="1432"/>
                      <a:pt x="598" y="1393"/>
                      <a:pt x="559" y="1393"/>
                    </a:cubicBezTo>
                    <a:close/>
                    <a:moveTo>
                      <a:pt x="724" y="1393"/>
                    </a:moveTo>
                    <a:cubicBezTo>
                      <a:pt x="646" y="1369"/>
                      <a:pt x="591" y="1463"/>
                      <a:pt x="638" y="1526"/>
                    </a:cubicBezTo>
                    <a:cubicBezTo>
                      <a:pt x="685" y="1589"/>
                      <a:pt x="787" y="1550"/>
                      <a:pt x="787" y="1471"/>
                    </a:cubicBezTo>
                    <a:cubicBezTo>
                      <a:pt x="795" y="1432"/>
                      <a:pt x="764" y="1393"/>
                      <a:pt x="724" y="1393"/>
                    </a:cubicBezTo>
                    <a:close/>
                    <a:moveTo>
                      <a:pt x="897" y="1393"/>
                    </a:moveTo>
                    <a:cubicBezTo>
                      <a:pt x="819" y="1369"/>
                      <a:pt x="756" y="1463"/>
                      <a:pt x="811" y="1526"/>
                    </a:cubicBezTo>
                    <a:cubicBezTo>
                      <a:pt x="858" y="1589"/>
                      <a:pt x="960" y="1550"/>
                      <a:pt x="960" y="1471"/>
                    </a:cubicBezTo>
                    <a:cubicBezTo>
                      <a:pt x="960" y="1432"/>
                      <a:pt x="937" y="1393"/>
                      <a:pt x="897" y="1393"/>
                    </a:cubicBezTo>
                    <a:close/>
                    <a:moveTo>
                      <a:pt x="1062" y="1393"/>
                    </a:moveTo>
                    <a:cubicBezTo>
                      <a:pt x="984" y="1369"/>
                      <a:pt x="921" y="1463"/>
                      <a:pt x="976" y="1526"/>
                    </a:cubicBezTo>
                    <a:cubicBezTo>
                      <a:pt x="1023" y="1589"/>
                      <a:pt x="1125" y="1558"/>
                      <a:pt x="1125" y="1471"/>
                    </a:cubicBezTo>
                    <a:cubicBezTo>
                      <a:pt x="1133" y="1432"/>
                      <a:pt x="1102" y="1393"/>
                      <a:pt x="1062" y="1393"/>
                    </a:cubicBezTo>
                    <a:close/>
                    <a:moveTo>
                      <a:pt x="1228" y="1393"/>
                    </a:moveTo>
                    <a:cubicBezTo>
                      <a:pt x="1149" y="1369"/>
                      <a:pt x="1094" y="1463"/>
                      <a:pt x="1141" y="1526"/>
                    </a:cubicBezTo>
                    <a:cubicBezTo>
                      <a:pt x="1196" y="1589"/>
                      <a:pt x="1298" y="1550"/>
                      <a:pt x="1298" y="1471"/>
                    </a:cubicBezTo>
                    <a:cubicBezTo>
                      <a:pt x="1298" y="1432"/>
                      <a:pt x="1275" y="1393"/>
                      <a:pt x="1228" y="1393"/>
                    </a:cubicBezTo>
                    <a:close/>
                    <a:moveTo>
                      <a:pt x="221" y="1338"/>
                    </a:moveTo>
                    <a:cubicBezTo>
                      <a:pt x="142" y="1361"/>
                      <a:pt x="87" y="1267"/>
                      <a:pt x="134" y="1204"/>
                    </a:cubicBezTo>
                    <a:cubicBezTo>
                      <a:pt x="182" y="1141"/>
                      <a:pt x="284" y="1180"/>
                      <a:pt x="284" y="1259"/>
                    </a:cubicBezTo>
                    <a:cubicBezTo>
                      <a:pt x="292" y="1298"/>
                      <a:pt x="260" y="1338"/>
                      <a:pt x="221" y="1338"/>
                    </a:cubicBezTo>
                    <a:close/>
                    <a:moveTo>
                      <a:pt x="386" y="1338"/>
                    </a:moveTo>
                    <a:cubicBezTo>
                      <a:pt x="307" y="1361"/>
                      <a:pt x="252" y="1267"/>
                      <a:pt x="300" y="1204"/>
                    </a:cubicBezTo>
                    <a:cubicBezTo>
                      <a:pt x="347" y="1141"/>
                      <a:pt x="457" y="1172"/>
                      <a:pt x="457" y="1259"/>
                    </a:cubicBezTo>
                    <a:cubicBezTo>
                      <a:pt x="457" y="1298"/>
                      <a:pt x="425" y="1330"/>
                      <a:pt x="386" y="1338"/>
                    </a:cubicBezTo>
                    <a:close/>
                    <a:moveTo>
                      <a:pt x="559" y="1338"/>
                    </a:moveTo>
                    <a:cubicBezTo>
                      <a:pt x="480" y="1361"/>
                      <a:pt x="425" y="1267"/>
                      <a:pt x="473" y="1204"/>
                    </a:cubicBezTo>
                    <a:cubicBezTo>
                      <a:pt x="520" y="1141"/>
                      <a:pt x="622" y="1180"/>
                      <a:pt x="622" y="1259"/>
                    </a:cubicBezTo>
                    <a:cubicBezTo>
                      <a:pt x="630" y="1298"/>
                      <a:pt x="598" y="1338"/>
                      <a:pt x="559" y="1338"/>
                    </a:cubicBezTo>
                    <a:close/>
                    <a:moveTo>
                      <a:pt x="724" y="1338"/>
                    </a:moveTo>
                    <a:cubicBezTo>
                      <a:pt x="646" y="1361"/>
                      <a:pt x="591" y="1267"/>
                      <a:pt x="638" y="1204"/>
                    </a:cubicBezTo>
                    <a:cubicBezTo>
                      <a:pt x="685" y="1141"/>
                      <a:pt x="787" y="1180"/>
                      <a:pt x="787" y="1259"/>
                    </a:cubicBezTo>
                    <a:cubicBezTo>
                      <a:pt x="795" y="1298"/>
                      <a:pt x="764" y="1338"/>
                      <a:pt x="724" y="1338"/>
                    </a:cubicBezTo>
                    <a:close/>
                    <a:moveTo>
                      <a:pt x="897" y="1338"/>
                    </a:moveTo>
                    <a:cubicBezTo>
                      <a:pt x="819" y="1361"/>
                      <a:pt x="756" y="1267"/>
                      <a:pt x="811" y="1204"/>
                    </a:cubicBezTo>
                    <a:cubicBezTo>
                      <a:pt x="858" y="1141"/>
                      <a:pt x="960" y="1180"/>
                      <a:pt x="960" y="1259"/>
                    </a:cubicBezTo>
                    <a:cubicBezTo>
                      <a:pt x="960" y="1298"/>
                      <a:pt x="937" y="1338"/>
                      <a:pt x="897" y="1338"/>
                    </a:cubicBezTo>
                    <a:close/>
                    <a:moveTo>
                      <a:pt x="1062" y="1338"/>
                    </a:moveTo>
                    <a:cubicBezTo>
                      <a:pt x="984" y="1361"/>
                      <a:pt x="921" y="1267"/>
                      <a:pt x="976" y="1204"/>
                    </a:cubicBezTo>
                    <a:cubicBezTo>
                      <a:pt x="1023" y="1141"/>
                      <a:pt x="1125" y="1172"/>
                      <a:pt x="1125" y="1259"/>
                    </a:cubicBezTo>
                    <a:cubicBezTo>
                      <a:pt x="1133" y="1298"/>
                      <a:pt x="1102" y="1330"/>
                      <a:pt x="1062" y="1338"/>
                    </a:cubicBezTo>
                    <a:close/>
                    <a:moveTo>
                      <a:pt x="1228" y="1338"/>
                    </a:moveTo>
                    <a:cubicBezTo>
                      <a:pt x="1149" y="1361"/>
                      <a:pt x="1094" y="1267"/>
                      <a:pt x="1141" y="1204"/>
                    </a:cubicBezTo>
                    <a:cubicBezTo>
                      <a:pt x="1196" y="1141"/>
                      <a:pt x="1298" y="1180"/>
                      <a:pt x="1298" y="1259"/>
                    </a:cubicBezTo>
                    <a:cubicBezTo>
                      <a:pt x="1298" y="1298"/>
                      <a:pt x="1275" y="1338"/>
                      <a:pt x="1228" y="1338"/>
                    </a:cubicBezTo>
                    <a:close/>
                    <a:moveTo>
                      <a:pt x="221" y="960"/>
                    </a:moveTo>
                    <a:cubicBezTo>
                      <a:pt x="142" y="944"/>
                      <a:pt x="87" y="1031"/>
                      <a:pt x="134" y="1094"/>
                    </a:cubicBezTo>
                    <a:cubicBezTo>
                      <a:pt x="182" y="1157"/>
                      <a:pt x="284" y="1125"/>
                      <a:pt x="284" y="1039"/>
                    </a:cubicBezTo>
                    <a:cubicBezTo>
                      <a:pt x="292" y="999"/>
                      <a:pt x="260" y="968"/>
                      <a:pt x="221" y="960"/>
                    </a:cubicBezTo>
                    <a:close/>
                    <a:moveTo>
                      <a:pt x="386" y="960"/>
                    </a:moveTo>
                    <a:cubicBezTo>
                      <a:pt x="307" y="936"/>
                      <a:pt x="252" y="1031"/>
                      <a:pt x="300" y="1094"/>
                    </a:cubicBezTo>
                    <a:cubicBezTo>
                      <a:pt x="347" y="1157"/>
                      <a:pt x="457" y="1125"/>
                      <a:pt x="457" y="1039"/>
                    </a:cubicBezTo>
                    <a:cubicBezTo>
                      <a:pt x="457" y="999"/>
                      <a:pt x="425" y="968"/>
                      <a:pt x="386" y="960"/>
                    </a:cubicBezTo>
                    <a:close/>
                    <a:moveTo>
                      <a:pt x="559" y="960"/>
                    </a:moveTo>
                    <a:cubicBezTo>
                      <a:pt x="480" y="944"/>
                      <a:pt x="425" y="1031"/>
                      <a:pt x="473" y="1094"/>
                    </a:cubicBezTo>
                    <a:cubicBezTo>
                      <a:pt x="520" y="1157"/>
                      <a:pt x="622" y="1125"/>
                      <a:pt x="622" y="1039"/>
                    </a:cubicBezTo>
                    <a:cubicBezTo>
                      <a:pt x="630" y="999"/>
                      <a:pt x="598" y="968"/>
                      <a:pt x="559" y="960"/>
                    </a:cubicBezTo>
                    <a:close/>
                    <a:moveTo>
                      <a:pt x="724" y="960"/>
                    </a:moveTo>
                    <a:cubicBezTo>
                      <a:pt x="646" y="944"/>
                      <a:pt x="591" y="1031"/>
                      <a:pt x="638" y="1094"/>
                    </a:cubicBezTo>
                    <a:cubicBezTo>
                      <a:pt x="685" y="1157"/>
                      <a:pt x="787" y="1125"/>
                      <a:pt x="787" y="1039"/>
                    </a:cubicBezTo>
                    <a:cubicBezTo>
                      <a:pt x="795" y="999"/>
                      <a:pt x="764" y="968"/>
                      <a:pt x="724" y="960"/>
                    </a:cubicBezTo>
                    <a:close/>
                    <a:moveTo>
                      <a:pt x="897" y="960"/>
                    </a:moveTo>
                    <a:cubicBezTo>
                      <a:pt x="819" y="944"/>
                      <a:pt x="756" y="1031"/>
                      <a:pt x="811" y="1094"/>
                    </a:cubicBezTo>
                    <a:cubicBezTo>
                      <a:pt x="858" y="1157"/>
                      <a:pt x="960" y="1125"/>
                      <a:pt x="960" y="1039"/>
                    </a:cubicBezTo>
                    <a:cubicBezTo>
                      <a:pt x="960" y="999"/>
                      <a:pt x="937" y="968"/>
                      <a:pt x="897" y="960"/>
                    </a:cubicBezTo>
                    <a:close/>
                    <a:moveTo>
                      <a:pt x="1062" y="960"/>
                    </a:moveTo>
                    <a:cubicBezTo>
                      <a:pt x="984" y="936"/>
                      <a:pt x="921" y="1031"/>
                      <a:pt x="976" y="1094"/>
                    </a:cubicBezTo>
                    <a:cubicBezTo>
                      <a:pt x="1023" y="1157"/>
                      <a:pt x="1125" y="1125"/>
                      <a:pt x="1125" y="1039"/>
                    </a:cubicBezTo>
                    <a:cubicBezTo>
                      <a:pt x="1133" y="999"/>
                      <a:pt x="1102" y="968"/>
                      <a:pt x="1062" y="960"/>
                    </a:cubicBezTo>
                    <a:close/>
                    <a:moveTo>
                      <a:pt x="1228" y="960"/>
                    </a:moveTo>
                    <a:cubicBezTo>
                      <a:pt x="1149" y="944"/>
                      <a:pt x="1094" y="1031"/>
                      <a:pt x="1141" y="1094"/>
                    </a:cubicBezTo>
                    <a:cubicBezTo>
                      <a:pt x="1196" y="1157"/>
                      <a:pt x="1298" y="1125"/>
                      <a:pt x="1298" y="1039"/>
                    </a:cubicBezTo>
                    <a:cubicBezTo>
                      <a:pt x="1298" y="999"/>
                      <a:pt x="1275" y="968"/>
                      <a:pt x="1228" y="960"/>
                    </a:cubicBezTo>
                    <a:close/>
                    <a:moveTo>
                      <a:pt x="221" y="905"/>
                    </a:moveTo>
                    <a:cubicBezTo>
                      <a:pt x="134" y="881"/>
                      <a:pt x="134" y="763"/>
                      <a:pt x="221" y="740"/>
                    </a:cubicBezTo>
                    <a:cubicBezTo>
                      <a:pt x="307" y="756"/>
                      <a:pt x="307" y="889"/>
                      <a:pt x="221" y="905"/>
                    </a:cubicBezTo>
                    <a:close/>
                    <a:moveTo>
                      <a:pt x="386" y="905"/>
                    </a:moveTo>
                    <a:cubicBezTo>
                      <a:pt x="307" y="929"/>
                      <a:pt x="252" y="834"/>
                      <a:pt x="300" y="771"/>
                    </a:cubicBezTo>
                    <a:cubicBezTo>
                      <a:pt x="347" y="708"/>
                      <a:pt x="457" y="740"/>
                      <a:pt x="457" y="826"/>
                    </a:cubicBezTo>
                    <a:cubicBezTo>
                      <a:pt x="457" y="866"/>
                      <a:pt x="425" y="897"/>
                      <a:pt x="386" y="905"/>
                    </a:cubicBezTo>
                    <a:close/>
                    <a:moveTo>
                      <a:pt x="559" y="905"/>
                    </a:moveTo>
                    <a:cubicBezTo>
                      <a:pt x="480" y="921"/>
                      <a:pt x="425" y="834"/>
                      <a:pt x="473" y="771"/>
                    </a:cubicBezTo>
                    <a:cubicBezTo>
                      <a:pt x="520" y="708"/>
                      <a:pt x="622" y="740"/>
                      <a:pt x="622" y="826"/>
                    </a:cubicBezTo>
                    <a:cubicBezTo>
                      <a:pt x="630" y="866"/>
                      <a:pt x="598" y="897"/>
                      <a:pt x="559" y="905"/>
                    </a:cubicBezTo>
                    <a:close/>
                    <a:moveTo>
                      <a:pt x="724" y="905"/>
                    </a:moveTo>
                    <a:cubicBezTo>
                      <a:pt x="646" y="921"/>
                      <a:pt x="591" y="834"/>
                      <a:pt x="638" y="771"/>
                    </a:cubicBezTo>
                    <a:cubicBezTo>
                      <a:pt x="685" y="708"/>
                      <a:pt x="787" y="740"/>
                      <a:pt x="787" y="826"/>
                    </a:cubicBezTo>
                    <a:cubicBezTo>
                      <a:pt x="795" y="866"/>
                      <a:pt x="764" y="897"/>
                      <a:pt x="724" y="905"/>
                    </a:cubicBezTo>
                    <a:close/>
                    <a:moveTo>
                      <a:pt x="897" y="905"/>
                    </a:moveTo>
                    <a:cubicBezTo>
                      <a:pt x="819" y="921"/>
                      <a:pt x="756" y="834"/>
                      <a:pt x="811" y="771"/>
                    </a:cubicBezTo>
                    <a:cubicBezTo>
                      <a:pt x="858" y="708"/>
                      <a:pt x="960" y="740"/>
                      <a:pt x="960" y="826"/>
                    </a:cubicBezTo>
                    <a:cubicBezTo>
                      <a:pt x="960" y="866"/>
                      <a:pt x="937" y="897"/>
                      <a:pt x="897" y="905"/>
                    </a:cubicBezTo>
                    <a:close/>
                    <a:moveTo>
                      <a:pt x="1062" y="905"/>
                    </a:moveTo>
                    <a:cubicBezTo>
                      <a:pt x="984" y="929"/>
                      <a:pt x="921" y="834"/>
                      <a:pt x="976" y="771"/>
                    </a:cubicBezTo>
                    <a:cubicBezTo>
                      <a:pt x="1023" y="708"/>
                      <a:pt x="1125" y="740"/>
                      <a:pt x="1125" y="826"/>
                    </a:cubicBezTo>
                    <a:cubicBezTo>
                      <a:pt x="1133" y="866"/>
                      <a:pt x="1102" y="897"/>
                      <a:pt x="1062" y="905"/>
                    </a:cubicBezTo>
                    <a:close/>
                    <a:moveTo>
                      <a:pt x="1228" y="905"/>
                    </a:moveTo>
                    <a:cubicBezTo>
                      <a:pt x="1149" y="881"/>
                      <a:pt x="1149" y="763"/>
                      <a:pt x="1228" y="740"/>
                    </a:cubicBezTo>
                    <a:cubicBezTo>
                      <a:pt x="1322" y="756"/>
                      <a:pt x="1322" y="889"/>
                      <a:pt x="1228" y="905"/>
                    </a:cubicBezTo>
                    <a:close/>
                    <a:moveTo>
                      <a:pt x="221" y="527"/>
                    </a:moveTo>
                    <a:cubicBezTo>
                      <a:pt x="142" y="504"/>
                      <a:pt x="87" y="598"/>
                      <a:pt x="134" y="661"/>
                    </a:cubicBezTo>
                    <a:cubicBezTo>
                      <a:pt x="182" y="724"/>
                      <a:pt x="284" y="685"/>
                      <a:pt x="284" y="606"/>
                    </a:cubicBezTo>
                    <a:cubicBezTo>
                      <a:pt x="292" y="567"/>
                      <a:pt x="260" y="527"/>
                      <a:pt x="221" y="527"/>
                    </a:cubicBezTo>
                    <a:close/>
                    <a:moveTo>
                      <a:pt x="386" y="527"/>
                    </a:moveTo>
                    <a:cubicBezTo>
                      <a:pt x="307" y="504"/>
                      <a:pt x="252" y="598"/>
                      <a:pt x="300" y="661"/>
                    </a:cubicBezTo>
                    <a:cubicBezTo>
                      <a:pt x="347" y="724"/>
                      <a:pt x="457" y="693"/>
                      <a:pt x="457" y="606"/>
                    </a:cubicBezTo>
                    <a:cubicBezTo>
                      <a:pt x="457" y="567"/>
                      <a:pt x="425" y="527"/>
                      <a:pt x="386" y="527"/>
                    </a:cubicBezTo>
                    <a:close/>
                    <a:moveTo>
                      <a:pt x="559" y="527"/>
                    </a:moveTo>
                    <a:cubicBezTo>
                      <a:pt x="480" y="504"/>
                      <a:pt x="425" y="598"/>
                      <a:pt x="473" y="661"/>
                    </a:cubicBezTo>
                    <a:cubicBezTo>
                      <a:pt x="520" y="724"/>
                      <a:pt x="622" y="685"/>
                      <a:pt x="622" y="606"/>
                    </a:cubicBezTo>
                    <a:cubicBezTo>
                      <a:pt x="630" y="567"/>
                      <a:pt x="598" y="527"/>
                      <a:pt x="559" y="527"/>
                    </a:cubicBezTo>
                    <a:close/>
                    <a:moveTo>
                      <a:pt x="724" y="527"/>
                    </a:moveTo>
                    <a:cubicBezTo>
                      <a:pt x="646" y="504"/>
                      <a:pt x="591" y="598"/>
                      <a:pt x="638" y="661"/>
                    </a:cubicBezTo>
                    <a:cubicBezTo>
                      <a:pt x="685" y="724"/>
                      <a:pt x="787" y="685"/>
                      <a:pt x="787" y="606"/>
                    </a:cubicBezTo>
                    <a:cubicBezTo>
                      <a:pt x="795" y="567"/>
                      <a:pt x="764" y="527"/>
                      <a:pt x="724" y="527"/>
                    </a:cubicBezTo>
                    <a:close/>
                    <a:moveTo>
                      <a:pt x="897" y="527"/>
                    </a:moveTo>
                    <a:cubicBezTo>
                      <a:pt x="819" y="504"/>
                      <a:pt x="756" y="598"/>
                      <a:pt x="811" y="661"/>
                    </a:cubicBezTo>
                    <a:cubicBezTo>
                      <a:pt x="858" y="724"/>
                      <a:pt x="960" y="685"/>
                      <a:pt x="960" y="606"/>
                    </a:cubicBezTo>
                    <a:cubicBezTo>
                      <a:pt x="960" y="567"/>
                      <a:pt x="937" y="527"/>
                      <a:pt x="897" y="527"/>
                    </a:cubicBezTo>
                    <a:close/>
                    <a:moveTo>
                      <a:pt x="1062" y="527"/>
                    </a:moveTo>
                    <a:cubicBezTo>
                      <a:pt x="976" y="543"/>
                      <a:pt x="976" y="669"/>
                      <a:pt x="1062" y="693"/>
                    </a:cubicBezTo>
                    <a:cubicBezTo>
                      <a:pt x="1149" y="669"/>
                      <a:pt x="1149" y="551"/>
                      <a:pt x="1062" y="527"/>
                    </a:cubicBezTo>
                    <a:close/>
                    <a:moveTo>
                      <a:pt x="1228" y="527"/>
                    </a:moveTo>
                    <a:cubicBezTo>
                      <a:pt x="1149" y="504"/>
                      <a:pt x="1094" y="598"/>
                      <a:pt x="1141" y="661"/>
                    </a:cubicBezTo>
                    <a:cubicBezTo>
                      <a:pt x="1196" y="724"/>
                      <a:pt x="1298" y="685"/>
                      <a:pt x="1298" y="606"/>
                    </a:cubicBezTo>
                    <a:cubicBezTo>
                      <a:pt x="1298" y="567"/>
                      <a:pt x="1275" y="527"/>
                      <a:pt x="1228" y="527"/>
                    </a:cubicBezTo>
                    <a:close/>
                    <a:moveTo>
                      <a:pt x="221" y="472"/>
                    </a:moveTo>
                    <a:cubicBezTo>
                      <a:pt x="142" y="496"/>
                      <a:pt x="87" y="402"/>
                      <a:pt x="134" y="339"/>
                    </a:cubicBezTo>
                    <a:cubicBezTo>
                      <a:pt x="182" y="276"/>
                      <a:pt x="284" y="315"/>
                      <a:pt x="284" y="394"/>
                    </a:cubicBezTo>
                    <a:cubicBezTo>
                      <a:pt x="292" y="433"/>
                      <a:pt x="260" y="472"/>
                      <a:pt x="221" y="472"/>
                    </a:cubicBezTo>
                    <a:close/>
                    <a:moveTo>
                      <a:pt x="386" y="472"/>
                    </a:moveTo>
                    <a:cubicBezTo>
                      <a:pt x="307" y="496"/>
                      <a:pt x="252" y="402"/>
                      <a:pt x="300" y="339"/>
                    </a:cubicBezTo>
                    <a:cubicBezTo>
                      <a:pt x="347" y="276"/>
                      <a:pt x="449" y="315"/>
                      <a:pt x="457" y="394"/>
                    </a:cubicBezTo>
                    <a:cubicBezTo>
                      <a:pt x="457" y="433"/>
                      <a:pt x="425" y="472"/>
                      <a:pt x="386" y="472"/>
                    </a:cubicBezTo>
                    <a:close/>
                    <a:moveTo>
                      <a:pt x="559" y="472"/>
                    </a:moveTo>
                    <a:cubicBezTo>
                      <a:pt x="480" y="496"/>
                      <a:pt x="425" y="402"/>
                      <a:pt x="473" y="339"/>
                    </a:cubicBezTo>
                    <a:cubicBezTo>
                      <a:pt x="520" y="276"/>
                      <a:pt x="622" y="315"/>
                      <a:pt x="622" y="394"/>
                    </a:cubicBezTo>
                    <a:cubicBezTo>
                      <a:pt x="630" y="433"/>
                      <a:pt x="598" y="472"/>
                      <a:pt x="559" y="472"/>
                    </a:cubicBezTo>
                    <a:close/>
                    <a:moveTo>
                      <a:pt x="724" y="472"/>
                    </a:moveTo>
                    <a:cubicBezTo>
                      <a:pt x="646" y="496"/>
                      <a:pt x="591" y="402"/>
                      <a:pt x="638" y="339"/>
                    </a:cubicBezTo>
                    <a:cubicBezTo>
                      <a:pt x="685" y="276"/>
                      <a:pt x="787" y="315"/>
                      <a:pt x="787" y="394"/>
                    </a:cubicBezTo>
                    <a:cubicBezTo>
                      <a:pt x="795" y="433"/>
                      <a:pt x="764" y="472"/>
                      <a:pt x="724" y="472"/>
                    </a:cubicBezTo>
                    <a:close/>
                    <a:moveTo>
                      <a:pt x="897" y="472"/>
                    </a:moveTo>
                    <a:cubicBezTo>
                      <a:pt x="819" y="496"/>
                      <a:pt x="756" y="402"/>
                      <a:pt x="811" y="339"/>
                    </a:cubicBezTo>
                    <a:cubicBezTo>
                      <a:pt x="858" y="276"/>
                      <a:pt x="960" y="315"/>
                      <a:pt x="960" y="394"/>
                    </a:cubicBezTo>
                    <a:cubicBezTo>
                      <a:pt x="960" y="433"/>
                      <a:pt x="937" y="472"/>
                      <a:pt x="897" y="472"/>
                    </a:cubicBezTo>
                    <a:close/>
                    <a:moveTo>
                      <a:pt x="1062" y="472"/>
                    </a:moveTo>
                    <a:cubicBezTo>
                      <a:pt x="976" y="457"/>
                      <a:pt x="976" y="331"/>
                      <a:pt x="1062" y="307"/>
                    </a:cubicBezTo>
                    <a:cubicBezTo>
                      <a:pt x="1149" y="331"/>
                      <a:pt x="1149" y="457"/>
                      <a:pt x="1062" y="472"/>
                    </a:cubicBezTo>
                    <a:close/>
                    <a:moveTo>
                      <a:pt x="1228" y="472"/>
                    </a:moveTo>
                    <a:cubicBezTo>
                      <a:pt x="1149" y="496"/>
                      <a:pt x="1094" y="402"/>
                      <a:pt x="1141" y="339"/>
                    </a:cubicBezTo>
                    <a:cubicBezTo>
                      <a:pt x="1196" y="276"/>
                      <a:pt x="1298" y="315"/>
                      <a:pt x="1298" y="394"/>
                    </a:cubicBezTo>
                    <a:cubicBezTo>
                      <a:pt x="1298" y="433"/>
                      <a:pt x="1275" y="472"/>
                      <a:pt x="1228" y="472"/>
                    </a:cubicBezTo>
                    <a:close/>
                    <a:moveTo>
                      <a:pt x="221" y="95"/>
                    </a:moveTo>
                    <a:cubicBezTo>
                      <a:pt x="134" y="119"/>
                      <a:pt x="134" y="236"/>
                      <a:pt x="221" y="260"/>
                    </a:cubicBezTo>
                    <a:cubicBezTo>
                      <a:pt x="307" y="236"/>
                      <a:pt x="307" y="119"/>
                      <a:pt x="221" y="95"/>
                    </a:cubicBezTo>
                    <a:close/>
                    <a:moveTo>
                      <a:pt x="386" y="95"/>
                    </a:moveTo>
                    <a:cubicBezTo>
                      <a:pt x="307" y="71"/>
                      <a:pt x="252" y="166"/>
                      <a:pt x="300" y="229"/>
                    </a:cubicBezTo>
                    <a:cubicBezTo>
                      <a:pt x="355" y="292"/>
                      <a:pt x="457" y="260"/>
                      <a:pt x="457" y="174"/>
                    </a:cubicBezTo>
                    <a:cubicBezTo>
                      <a:pt x="457" y="134"/>
                      <a:pt x="425" y="103"/>
                      <a:pt x="386" y="95"/>
                    </a:cubicBezTo>
                    <a:close/>
                    <a:moveTo>
                      <a:pt x="559" y="95"/>
                    </a:moveTo>
                    <a:cubicBezTo>
                      <a:pt x="480" y="79"/>
                      <a:pt x="418" y="166"/>
                      <a:pt x="473" y="229"/>
                    </a:cubicBezTo>
                    <a:cubicBezTo>
                      <a:pt x="520" y="292"/>
                      <a:pt x="622" y="260"/>
                      <a:pt x="622" y="174"/>
                    </a:cubicBezTo>
                    <a:cubicBezTo>
                      <a:pt x="630" y="134"/>
                      <a:pt x="598" y="103"/>
                      <a:pt x="559" y="95"/>
                    </a:cubicBezTo>
                    <a:close/>
                    <a:moveTo>
                      <a:pt x="724" y="95"/>
                    </a:moveTo>
                    <a:cubicBezTo>
                      <a:pt x="646" y="79"/>
                      <a:pt x="591" y="166"/>
                      <a:pt x="638" y="229"/>
                    </a:cubicBezTo>
                    <a:cubicBezTo>
                      <a:pt x="693" y="292"/>
                      <a:pt x="787" y="260"/>
                      <a:pt x="787" y="174"/>
                    </a:cubicBezTo>
                    <a:cubicBezTo>
                      <a:pt x="795" y="134"/>
                      <a:pt x="764" y="103"/>
                      <a:pt x="724" y="95"/>
                    </a:cubicBezTo>
                    <a:close/>
                    <a:moveTo>
                      <a:pt x="897" y="95"/>
                    </a:moveTo>
                    <a:cubicBezTo>
                      <a:pt x="819" y="79"/>
                      <a:pt x="756" y="166"/>
                      <a:pt x="811" y="229"/>
                    </a:cubicBezTo>
                    <a:cubicBezTo>
                      <a:pt x="858" y="292"/>
                      <a:pt x="960" y="260"/>
                      <a:pt x="960" y="174"/>
                    </a:cubicBezTo>
                    <a:cubicBezTo>
                      <a:pt x="960" y="134"/>
                      <a:pt x="937" y="103"/>
                      <a:pt x="897" y="95"/>
                    </a:cubicBezTo>
                    <a:close/>
                    <a:moveTo>
                      <a:pt x="1062" y="95"/>
                    </a:moveTo>
                    <a:cubicBezTo>
                      <a:pt x="984" y="71"/>
                      <a:pt x="929" y="166"/>
                      <a:pt x="976" y="229"/>
                    </a:cubicBezTo>
                    <a:cubicBezTo>
                      <a:pt x="1023" y="292"/>
                      <a:pt x="1125" y="260"/>
                      <a:pt x="1125" y="174"/>
                    </a:cubicBezTo>
                    <a:cubicBezTo>
                      <a:pt x="1133" y="134"/>
                      <a:pt x="1102" y="103"/>
                      <a:pt x="1062" y="95"/>
                    </a:cubicBezTo>
                    <a:close/>
                    <a:moveTo>
                      <a:pt x="1228" y="95"/>
                    </a:moveTo>
                    <a:cubicBezTo>
                      <a:pt x="1141" y="119"/>
                      <a:pt x="1141" y="236"/>
                      <a:pt x="1228" y="260"/>
                    </a:cubicBezTo>
                    <a:cubicBezTo>
                      <a:pt x="1314" y="236"/>
                      <a:pt x="1314" y="119"/>
                      <a:pt x="122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9"/>
              <p:cNvSpPr/>
              <p:nvPr/>
            </p:nvSpPr>
            <p:spPr>
              <a:xfrm>
                <a:off x="7484846" y="4247338"/>
                <a:ext cx="244273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9" extrusionOk="0">
                    <a:moveTo>
                      <a:pt x="1597" y="1"/>
                    </a:moveTo>
                    <a:lnTo>
                      <a:pt x="48" y="1"/>
                    </a:lnTo>
                    <a:cubicBezTo>
                      <a:pt x="24" y="8"/>
                      <a:pt x="1" y="32"/>
                      <a:pt x="1" y="64"/>
                    </a:cubicBezTo>
                    <a:lnTo>
                      <a:pt x="1" y="64"/>
                    </a:lnTo>
                    <a:cubicBezTo>
                      <a:pt x="1" y="87"/>
                      <a:pt x="24" y="119"/>
                      <a:pt x="48" y="119"/>
                    </a:cubicBezTo>
                    <a:lnTo>
                      <a:pt x="1597" y="119"/>
                    </a:lnTo>
                    <a:cubicBezTo>
                      <a:pt x="1629" y="119"/>
                      <a:pt x="1652" y="87"/>
                      <a:pt x="1644" y="64"/>
                    </a:cubicBezTo>
                    <a:lnTo>
                      <a:pt x="1644" y="64"/>
                    </a:lnTo>
                    <a:cubicBezTo>
                      <a:pt x="1652" y="32"/>
                      <a:pt x="1629" y="8"/>
                      <a:pt x="1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9"/>
              <p:cNvSpPr/>
              <p:nvPr/>
            </p:nvSpPr>
            <p:spPr>
              <a:xfrm>
                <a:off x="7484846" y="4210099"/>
                <a:ext cx="244273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9" extrusionOk="0">
                    <a:moveTo>
                      <a:pt x="1597" y="1"/>
                    </a:moveTo>
                    <a:lnTo>
                      <a:pt x="48" y="1"/>
                    </a:lnTo>
                    <a:cubicBezTo>
                      <a:pt x="24" y="9"/>
                      <a:pt x="1" y="32"/>
                      <a:pt x="1" y="64"/>
                    </a:cubicBezTo>
                    <a:lnTo>
                      <a:pt x="1" y="64"/>
                    </a:lnTo>
                    <a:cubicBezTo>
                      <a:pt x="1" y="87"/>
                      <a:pt x="24" y="119"/>
                      <a:pt x="48" y="119"/>
                    </a:cubicBezTo>
                    <a:lnTo>
                      <a:pt x="1597" y="119"/>
                    </a:lnTo>
                    <a:cubicBezTo>
                      <a:pt x="1629" y="119"/>
                      <a:pt x="1652" y="87"/>
                      <a:pt x="1644" y="64"/>
                    </a:cubicBezTo>
                    <a:lnTo>
                      <a:pt x="1644" y="64"/>
                    </a:lnTo>
                    <a:cubicBezTo>
                      <a:pt x="1652" y="32"/>
                      <a:pt x="1629" y="9"/>
                      <a:pt x="1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9"/>
              <p:cNvSpPr/>
              <p:nvPr/>
            </p:nvSpPr>
            <p:spPr>
              <a:xfrm>
                <a:off x="7484846" y="4174189"/>
                <a:ext cx="244273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9" extrusionOk="0">
                    <a:moveTo>
                      <a:pt x="1597" y="0"/>
                    </a:moveTo>
                    <a:lnTo>
                      <a:pt x="48" y="0"/>
                    </a:lnTo>
                    <a:cubicBezTo>
                      <a:pt x="24" y="0"/>
                      <a:pt x="1" y="32"/>
                      <a:pt x="1" y="55"/>
                    </a:cubicBezTo>
                    <a:lnTo>
                      <a:pt x="1" y="55"/>
                    </a:lnTo>
                    <a:cubicBezTo>
                      <a:pt x="1" y="87"/>
                      <a:pt x="24" y="110"/>
                      <a:pt x="48" y="118"/>
                    </a:cubicBezTo>
                    <a:lnTo>
                      <a:pt x="1597" y="118"/>
                    </a:lnTo>
                    <a:cubicBezTo>
                      <a:pt x="1629" y="110"/>
                      <a:pt x="1652" y="87"/>
                      <a:pt x="1644" y="55"/>
                    </a:cubicBezTo>
                    <a:lnTo>
                      <a:pt x="1644" y="55"/>
                    </a:lnTo>
                    <a:cubicBezTo>
                      <a:pt x="1652" y="32"/>
                      <a:pt x="1629" y="0"/>
                      <a:pt x="15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9"/>
              <p:cNvSpPr/>
              <p:nvPr/>
            </p:nvSpPr>
            <p:spPr>
              <a:xfrm>
                <a:off x="7523268" y="4138132"/>
                <a:ext cx="205851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9" extrusionOk="0">
                    <a:moveTo>
                      <a:pt x="1337" y="0"/>
                    </a:moveTo>
                    <a:lnTo>
                      <a:pt x="55" y="0"/>
                    </a:lnTo>
                    <a:cubicBezTo>
                      <a:pt x="24" y="0"/>
                      <a:pt x="0" y="24"/>
                      <a:pt x="8" y="55"/>
                    </a:cubicBezTo>
                    <a:lnTo>
                      <a:pt x="8" y="55"/>
                    </a:lnTo>
                    <a:cubicBezTo>
                      <a:pt x="0" y="87"/>
                      <a:pt x="24" y="110"/>
                      <a:pt x="55" y="118"/>
                    </a:cubicBezTo>
                    <a:lnTo>
                      <a:pt x="1337" y="118"/>
                    </a:lnTo>
                    <a:cubicBezTo>
                      <a:pt x="1369" y="110"/>
                      <a:pt x="1392" y="87"/>
                      <a:pt x="1384" y="55"/>
                    </a:cubicBezTo>
                    <a:lnTo>
                      <a:pt x="1384" y="55"/>
                    </a:lnTo>
                    <a:cubicBezTo>
                      <a:pt x="1392" y="24"/>
                      <a:pt x="1369" y="0"/>
                      <a:pt x="13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9"/>
              <p:cNvSpPr/>
              <p:nvPr/>
            </p:nvSpPr>
            <p:spPr>
              <a:xfrm>
                <a:off x="7484846" y="4099710"/>
                <a:ext cx="244273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9" extrusionOk="0">
                    <a:moveTo>
                      <a:pt x="1597" y="1"/>
                    </a:moveTo>
                    <a:lnTo>
                      <a:pt x="48" y="1"/>
                    </a:lnTo>
                    <a:cubicBezTo>
                      <a:pt x="24" y="9"/>
                      <a:pt x="1" y="32"/>
                      <a:pt x="1" y="64"/>
                    </a:cubicBezTo>
                    <a:lnTo>
                      <a:pt x="1" y="64"/>
                    </a:lnTo>
                    <a:cubicBezTo>
                      <a:pt x="1" y="95"/>
                      <a:pt x="24" y="119"/>
                      <a:pt x="48" y="119"/>
                    </a:cubicBezTo>
                    <a:lnTo>
                      <a:pt x="1597" y="119"/>
                    </a:lnTo>
                    <a:cubicBezTo>
                      <a:pt x="1629" y="119"/>
                      <a:pt x="1652" y="95"/>
                      <a:pt x="1644" y="64"/>
                    </a:cubicBezTo>
                    <a:lnTo>
                      <a:pt x="1644" y="64"/>
                    </a:lnTo>
                    <a:cubicBezTo>
                      <a:pt x="1652" y="32"/>
                      <a:pt x="1629" y="9"/>
                      <a:pt x="1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9"/>
              <p:cNvSpPr/>
              <p:nvPr/>
            </p:nvSpPr>
            <p:spPr>
              <a:xfrm>
                <a:off x="7484846" y="4063653"/>
                <a:ext cx="244273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9" extrusionOk="0">
                    <a:moveTo>
                      <a:pt x="1597" y="1"/>
                    </a:moveTo>
                    <a:lnTo>
                      <a:pt x="48" y="1"/>
                    </a:lnTo>
                    <a:cubicBezTo>
                      <a:pt x="24" y="1"/>
                      <a:pt x="1" y="24"/>
                      <a:pt x="1" y="56"/>
                    </a:cubicBezTo>
                    <a:lnTo>
                      <a:pt x="1" y="56"/>
                    </a:lnTo>
                    <a:cubicBezTo>
                      <a:pt x="1" y="87"/>
                      <a:pt x="24" y="111"/>
                      <a:pt x="48" y="119"/>
                    </a:cubicBezTo>
                    <a:lnTo>
                      <a:pt x="1597" y="119"/>
                    </a:lnTo>
                    <a:cubicBezTo>
                      <a:pt x="1629" y="111"/>
                      <a:pt x="1652" y="87"/>
                      <a:pt x="1644" y="56"/>
                    </a:cubicBezTo>
                    <a:lnTo>
                      <a:pt x="1644" y="56"/>
                    </a:lnTo>
                    <a:cubicBezTo>
                      <a:pt x="1652" y="24"/>
                      <a:pt x="1629" y="1"/>
                      <a:pt x="1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9"/>
              <p:cNvSpPr/>
              <p:nvPr/>
            </p:nvSpPr>
            <p:spPr>
              <a:xfrm>
                <a:off x="7484846" y="4026561"/>
                <a:ext cx="201270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19" extrusionOk="0">
                    <a:moveTo>
                      <a:pt x="1314" y="0"/>
                    </a:moveTo>
                    <a:lnTo>
                      <a:pt x="48" y="0"/>
                    </a:lnTo>
                    <a:cubicBezTo>
                      <a:pt x="24" y="0"/>
                      <a:pt x="1" y="32"/>
                      <a:pt x="1" y="55"/>
                    </a:cubicBezTo>
                    <a:lnTo>
                      <a:pt x="1" y="55"/>
                    </a:lnTo>
                    <a:cubicBezTo>
                      <a:pt x="1" y="87"/>
                      <a:pt x="24" y="110"/>
                      <a:pt x="48" y="118"/>
                    </a:cubicBezTo>
                    <a:lnTo>
                      <a:pt x="1314" y="118"/>
                    </a:lnTo>
                    <a:cubicBezTo>
                      <a:pt x="1338" y="110"/>
                      <a:pt x="1361" y="87"/>
                      <a:pt x="1361" y="55"/>
                    </a:cubicBezTo>
                    <a:lnTo>
                      <a:pt x="1361" y="55"/>
                    </a:lnTo>
                    <a:cubicBezTo>
                      <a:pt x="1361" y="32"/>
                      <a:pt x="1338" y="0"/>
                      <a:pt x="13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9"/>
              <p:cNvSpPr/>
              <p:nvPr/>
            </p:nvSpPr>
            <p:spPr>
              <a:xfrm>
                <a:off x="7484846" y="3989322"/>
                <a:ext cx="244273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9" extrusionOk="0">
                    <a:moveTo>
                      <a:pt x="1597" y="1"/>
                    </a:moveTo>
                    <a:lnTo>
                      <a:pt x="48" y="1"/>
                    </a:lnTo>
                    <a:cubicBezTo>
                      <a:pt x="24" y="8"/>
                      <a:pt x="1" y="32"/>
                      <a:pt x="1" y="63"/>
                    </a:cubicBezTo>
                    <a:lnTo>
                      <a:pt x="1" y="63"/>
                    </a:lnTo>
                    <a:cubicBezTo>
                      <a:pt x="1" y="87"/>
                      <a:pt x="24" y="119"/>
                      <a:pt x="48" y="119"/>
                    </a:cubicBezTo>
                    <a:lnTo>
                      <a:pt x="1597" y="119"/>
                    </a:lnTo>
                    <a:cubicBezTo>
                      <a:pt x="1629" y="119"/>
                      <a:pt x="1652" y="87"/>
                      <a:pt x="1644" y="63"/>
                    </a:cubicBezTo>
                    <a:lnTo>
                      <a:pt x="1644" y="63"/>
                    </a:lnTo>
                    <a:cubicBezTo>
                      <a:pt x="1652" y="32"/>
                      <a:pt x="1629" y="8"/>
                      <a:pt x="1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9"/>
              <p:cNvSpPr/>
              <p:nvPr/>
            </p:nvSpPr>
            <p:spPr>
              <a:xfrm>
                <a:off x="7484846" y="4138132"/>
                <a:ext cx="24531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9" extrusionOk="0">
                    <a:moveTo>
                      <a:pt x="119" y="0"/>
                    </a:moveTo>
                    <a:lnTo>
                      <a:pt x="48" y="0"/>
                    </a:lnTo>
                    <a:cubicBezTo>
                      <a:pt x="24" y="0"/>
                      <a:pt x="1" y="24"/>
                      <a:pt x="1" y="55"/>
                    </a:cubicBezTo>
                    <a:lnTo>
                      <a:pt x="1" y="55"/>
                    </a:lnTo>
                    <a:cubicBezTo>
                      <a:pt x="1" y="87"/>
                      <a:pt x="24" y="110"/>
                      <a:pt x="48" y="118"/>
                    </a:cubicBezTo>
                    <a:lnTo>
                      <a:pt x="119" y="118"/>
                    </a:lnTo>
                    <a:cubicBezTo>
                      <a:pt x="150" y="110"/>
                      <a:pt x="166" y="87"/>
                      <a:pt x="166" y="55"/>
                    </a:cubicBezTo>
                    <a:lnTo>
                      <a:pt x="166" y="55"/>
                    </a:lnTo>
                    <a:cubicBezTo>
                      <a:pt x="166" y="24"/>
                      <a:pt x="150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9"/>
              <p:cNvSpPr/>
              <p:nvPr/>
            </p:nvSpPr>
            <p:spPr>
              <a:xfrm>
                <a:off x="7697496" y="4026561"/>
                <a:ext cx="30442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19" extrusionOk="0">
                    <a:moveTo>
                      <a:pt x="158" y="0"/>
                    </a:moveTo>
                    <a:lnTo>
                      <a:pt x="48" y="0"/>
                    </a:lnTo>
                    <a:cubicBezTo>
                      <a:pt x="17" y="0"/>
                      <a:pt x="1" y="32"/>
                      <a:pt x="1" y="55"/>
                    </a:cubicBezTo>
                    <a:lnTo>
                      <a:pt x="1" y="55"/>
                    </a:lnTo>
                    <a:cubicBezTo>
                      <a:pt x="1" y="87"/>
                      <a:pt x="17" y="110"/>
                      <a:pt x="48" y="118"/>
                    </a:cubicBezTo>
                    <a:lnTo>
                      <a:pt x="158" y="118"/>
                    </a:lnTo>
                    <a:cubicBezTo>
                      <a:pt x="190" y="110"/>
                      <a:pt x="205" y="87"/>
                      <a:pt x="205" y="55"/>
                    </a:cubicBezTo>
                    <a:lnTo>
                      <a:pt x="205" y="55"/>
                    </a:lnTo>
                    <a:cubicBezTo>
                      <a:pt x="205" y="32"/>
                      <a:pt x="190" y="8"/>
                      <a:pt x="1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9"/>
              <p:cNvSpPr/>
              <p:nvPr/>
            </p:nvSpPr>
            <p:spPr>
              <a:xfrm>
                <a:off x="7523268" y="3469742"/>
                <a:ext cx="330130" cy="423229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864" extrusionOk="0">
                    <a:moveTo>
                      <a:pt x="779" y="1"/>
                    </a:moveTo>
                    <a:lnTo>
                      <a:pt x="574" y="1"/>
                    </a:lnTo>
                    <a:cubicBezTo>
                      <a:pt x="401" y="1"/>
                      <a:pt x="236" y="95"/>
                      <a:pt x="142" y="245"/>
                    </a:cubicBezTo>
                    <a:lnTo>
                      <a:pt x="2045" y="2675"/>
                    </a:lnTo>
                    <a:cubicBezTo>
                      <a:pt x="2171" y="2518"/>
                      <a:pt x="2234" y="2329"/>
                      <a:pt x="2234" y="2124"/>
                    </a:cubicBezTo>
                    <a:lnTo>
                      <a:pt x="2234" y="1849"/>
                    </a:lnTo>
                    <a:close/>
                    <a:moveTo>
                      <a:pt x="40" y="457"/>
                    </a:moveTo>
                    <a:lnTo>
                      <a:pt x="1880" y="2809"/>
                    </a:lnTo>
                    <a:cubicBezTo>
                      <a:pt x="1809" y="2848"/>
                      <a:pt x="1731" y="2864"/>
                      <a:pt x="1652" y="2864"/>
                    </a:cubicBezTo>
                    <a:lnTo>
                      <a:pt x="1589" y="2864"/>
                    </a:lnTo>
                    <a:lnTo>
                      <a:pt x="0" y="835"/>
                    </a:lnTo>
                    <a:lnTo>
                      <a:pt x="0" y="732"/>
                    </a:lnTo>
                    <a:cubicBezTo>
                      <a:pt x="0" y="638"/>
                      <a:pt x="8" y="544"/>
                      <a:pt x="40" y="4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9"/>
              <p:cNvSpPr/>
              <p:nvPr/>
            </p:nvSpPr>
            <p:spPr>
              <a:xfrm>
                <a:off x="6881624" y="2281920"/>
                <a:ext cx="53642" cy="28077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90" extrusionOk="0">
                    <a:moveTo>
                      <a:pt x="362" y="174"/>
                    </a:moveTo>
                    <a:cubicBezTo>
                      <a:pt x="362" y="174"/>
                      <a:pt x="315" y="16"/>
                      <a:pt x="182" y="9"/>
                    </a:cubicBezTo>
                    <a:cubicBezTo>
                      <a:pt x="56" y="1"/>
                      <a:pt x="1" y="166"/>
                      <a:pt x="40" y="182"/>
                    </a:cubicBezTo>
                    <a:cubicBezTo>
                      <a:pt x="150" y="189"/>
                      <a:pt x="252" y="182"/>
                      <a:pt x="362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9"/>
              <p:cNvSpPr/>
              <p:nvPr/>
            </p:nvSpPr>
            <p:spPr>
              <a:xfrm>
                <a:off x="6859606" y="2342360"/>
                <a:ext cx="81424" cy="59406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02" extrusionOk="0">
                    <a:moveTo>
                      <a:pt x="393" y="40"/>
                    </a:moveTo>
                    <a:lnTo>
                      <a:pt x="433" y="32"/>
                    </a:lnTo>
                    <a:lnTo>
                      <a:pt x="433" y="32"/>
                    </a:lnTo>
                    <a:lnTo>
                      <a:pt x="551" y="9"/>
                    </a:lnTo>
                    <a:cubicBezTo>
                      <a:pt x="409" y="402"/>
                      <a:pt x="0" y="347"/>
                      <a:pt x="157" y="40"/>
                    </a:cubicBezTo>
                    <a:lnTo>
                      <a:pt x="354" y="1"/>
                    </a:lnTo>
                    <a:lnTo>
                      <a:pt x="354" y="16"/>
                    </a:lnTo>
                    <a:cubicBezTo>
                      <a:pt x="354" y="32"/>
                      <a:pt x="370" y="48"/>
                      <a:pt x="386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9"/>
              <p:cNvSpPr/>
              <p:nvPr/>
            </p:nvSpPr>
            <p:spPr>
              <a:xfrm>
                <a:off x="6824731" y="1785689"/>
                <a:ext cx="1054230" cy="654497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4429" extrusionOk="0">
                    <a:moveTo>
                      <a:pt x="6874" y="0"/>
                    </a:moveTo>
                    <a:lnTo>
                      <a:pt x="1188" y="0"/>
                    </a:lnTo>
                    <a:cubicBezTo>
                      <a:pt x="1023" y="8"/>
                      <a:pt x="881" y="126"/>
                      <a:pt x="842" y="283"/>
                    </a:cubicBezTo>
                    <a:lnTo>
                      <a:pt x="40" y="4137"/>
                    </a:lnTo>
                    <a:cubicBezTo>
                      <a:pt x="0" y="4287"/>
                      <a:pt x="110" y="4428"/>
                      <a:pt x="268" y="4420"/>
                    </a:cubicBezTo>
                    <a:lnTo>
                      <a:pt x="5954" y="4420"/>
                    </a:lnTo>
                    <a:cubicBezTo>
                      <a:pt x="6119" y="4413"/>
                      <a:pt x="6261" y="4295"/>
                      <a:pt x="6300" y="4137"/>
                    </a:cubicBezTo>
                    <a:lnTo>
                      <a:pt x="7095" y="283"/>
                    </a:lnTo>
                    <a:cubicBezTo>
                      <a:pt x="7134" y="142"/>
                      <a:pt x="7024" y="0"/>
                      <a:pt x="68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9"/>
              <p:cNvSpPr/>
              <p:nvPr/>
            </p:nvSpPr>
            <p:spPr>
              <a:xfrm>
                <a:off x="6852512" y="1785689"/>
                <a:ext cx="1026448" cy="654497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429" extrusionOk="0">
                    <a:moveTo>
                      <a:pt x="6686" y="0"/>
                    </a:moveTo>
                    <a:lnTo>
                      <a:pt x="1181" y="0"/>
                    </a:lnTo>
                    <a:cubicBezTo>
                      <a:pt x="1016" y="16"/>
                      <a:pt x="882" y="126"/>
                      <a:pt x="843" y="283"/>
                    </a:cubicBezTo>
                    <a:lnTo>
                      <a:pt x="40" y="4137"/>
                    </a:lnTo>
                    <a:cubicBezTo>
                      <a:pt x="1" y="4287"/>
                      <a:pt x="111" y="4428"/>
                      <a:pt x="261" y="4420"/>
                    </a:cubicBezTo>
                    <a:lnTo>
                      <a:pt x="5766" y="4420"/>
                    </a:lnTo>
                    <a:cubicBezTo>
                      <a:pt x="5931" y="4413"/>
                      <a:pt x="6073" y="4295"/>
                      <a:pt x="6112" y="4137"/>
                    </a:cubicBezTo>
                    <a:lnTo>
                      <a:pt x="6907" y="283"/>
                    </a:lnTo>
                    <a:cubicBezTo>
                      <a:pt x="6946" y="142"/>
                      <a:pt x="6836" y="0"/>
                      <a:pt x="66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9"/>
              <p:cNvSpPr/>
              <p:nvPr/>
            </p:nvSpPr>
            <p:spPr>
              <a:xfrm>
                <a:off x="6924627" y="2182024"/>
                <a:ext cx="853255" cy="33841"/>
              </a:xfrm>
              <a:custGeom>
                <a:avLst/>
                <a:gdLst/>
                <a:ahLst/>
                <a:cxnLst/>
                <a:rect l="l" t="t" r="r" b="b"/>
                <a:pathLst>
                  <a:path w="5774" h="229" extrusionOk="0">
                    <a:moveTo>
                      <a:pt x="5671" y="8"/>
                    </a:moveTo>
                    <a:lnTo>
                      <a:pt x="150" y="8"/>
                    </a:lnTo>
                    <a:cubicBezTo>
                      <a:pt x="79" y="8"/>
                      <a:pt x="32" y="47"/>
                      <a:pt x="16" y="110"/>
                    </a:cubicBezTo>
                    <a:lnTo>
                      <a:pt x="16" y="110"/>
                    </a:lnTo>
                    <a:cubicBezTo>
                      <a:pt x="1" y="173"/>
                      <a:pt x="40" y="228"/>
                      <a:pt x="103" y="221"/>
                    </a:cubicBezTo>
                    <a:lnTo>
                      <a:pt x="5624" y="221"/>
                    </a:lnTo>
                    <a:cubicBezTo>
                      <a:pt x="5687" y="221"/>
                      <a:pt x="5742" y="173"/>
                      <a:pt x="5758" y="110"/>
                    </a:cubicBezTo>
                    <a:lnTo>
                      <a:pt x="5758" y="110"/>
                    </a:lnTo>
                    <a:cubicBezTo>
                      <a:pt x="5774" y="55"/>
                      <a:pt x="5726" y="0"/>
                      <a:pt x="5671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9"/>
              <p:cNvSpPr/>
              <p:nvPr/>
            </p:nvSpPr>
            <p:spPr>
              <a:xfrm>
                <a:off x="6882807" y="2231972"/>
                <a:ext cx="883549" cy="185015"/>
              </a:xfrm>
              <a:custGeom>
                <a:avLst/>
                <a:gdLst/>
                <a:ahLst/>
                <a:cxnLst/>
                <a:rect l="l" t="t" r="r" b="b"/>
                <a:pathLst>
                  <a:path w="5979" h="1252" extrusionOk="0">
                    <a:moveTo>
                      <a:pt x="5821" y="0"/>
                    </a:moveTo>
                    <a:lnTo>
                      <a:pt x="425" y="0"/>
                    </a:lnTo>
                    <a:cubicBezTo>
                      <a:pt x="323" y="8"/>
                      <a:pt x="236" y="79"/>
                      <a:pt x="213" y="174"/>
                    </a:cubicBezTo>
                    <a:lnTo>
                      <a:pt x="24" y="1070"/>
                    </a:lnTo>
                    <a:cubicBezTo>
                      <a:pt x="0" y="1157"/>
                      <a:pt x="71" y="1251"/>
                      <a:pt x="166" y="1243"/>
                    </a:cubicBezTo>
                    <a:lnTo>
                      <a:pt x="5561" y="1243"/>
                    </a:lnTo>
                    <a:cubicBezTo>
                      <a:pt x="5663" y="1243"/>
                      <a:pt x="5750" y="1172"/>
                      <a:pt x="5774" y="1070"/>
                    </a:cubicBezTo>
                    <a:lnTo>
                      <a:pt x="5954" y="174"/>
                    </a:lnTo>
                    <a:cubicBezTo>
                      <a:pt x="5978" y="87"/>
                      <a:pt x="5915" y="0"/>
                      <a:pt x="58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9"/>
              <p:cNvSpPr/>
              <p:nvPr/>
            </p:nvSpPr>
            <p:spPr>
              <a:xfrm>
                <a:off x="7246631" y="2258719"/>
                <a:ext cx="322003" cy="390718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644" extrusionOk="0">
                    <a:moveTo>
                      <a:pt x="118" y="126"/>
                    </a:moveTo>
                    <a:cubicBezTo>
                      <a:pt x="79" y="126"/>
                      <a:pt x="8" y="134"/>
                      <a:pt x="8" y="87"/>
                    </a:cubicBezTo>
                    <a:cubicBezTo>
                      <a:pt x="8" y="48"/>
                      <a:pt x="47" y="16"/>
                      <a:pt x="87" y="16"/>
                    </a:cubicBezTo>
                    <a:lnTo>
                      <a:pt x="1621" y="16"/>
                    </a:lnTo>
                    <a:cubicBezTo>
                      <a:pt x="1794" y="0"/>
                      <a:pt x="1935" y="142"/>
                      <a:pt x="1935" y="315"/>
                    </a:cubicBezTo>
                    <a:cubicBezTo>
                      <a:pt x="1943" y="417"/>
                      <a:pt x="1982" y="724"/>
                      <a:pt x="2030" y="1062"/>
                    </a:cubicBezTo>
                    <a:cubicBezTo>
                      <a:pt x="2085" y="1393"/>
                      <a:pt x="2132" y="1746"/>
                      <a:pt x="2163" y="1951"/>
                    </a:cubicBezTo>
                    <a:cubicBezTo>
                      <a:pt x="2171" y="2014"/>
                      <a:pt x="2171" y="2069"/>
                      <a:pt x="2179" y="2124"/>
                    </a:cubicBezTo>
                    <a:cubicBezTo>
                      <a:pt x="2179" y="2234"/>
                      <a:pt x="2155" y="2352"/>
                      <a:pt x="2100" y="2446"/>
                    </a:cubicBezTo>
                    <a:cubicBezTo>
                      <a:pt x="2037" y="2557"/>
                      <a:pt x="1927" y="2619"/>
                      <a:pt x="1801" y="2635"/>
                    </a:cubicBezTo>
                    <a:cubicBezTo>
                      <a:pt x="1778" y="2643"/>
                      <a:pt x="1746" y="2643"/>
                      <a:pt x="1715" y="2643"/>
                    </a:cubicBezTo>
                    <a:lnTo>
                      <a:pt x="79" y="2643"/>
                    </a:lnTo>
                    <a:cubicBezTo>
                      <a:pt x="40" y="2643"/>
                      <a:pt x="0" y="2604"/>
                      <a:pt x="0" y="2564"/>
                    </a:cubicBezTo>
                    <a:cubicBezTo>
                      <a:pt x="0" y="2525"/>
                      <a:pt x="71" y="2541"/>
                      <a:pt x="118" y="2541"/>
                    </a:cubicBezTo>
                    <a:lnTo>
                      <a:pt x="394" y="2486"/>
                    </a:lnTo>
                    <a:cubicBezTo>
                      <a:pt x="417" y="2486"/>
                      <a:pt x="433" y="2486"/>
                      <a:pt x="456" y="2486"/>
                    </a:cubicBezTo>
                    <a:cubicBezTo>
                      <a:pt x="535" y="2478"/>
                      <a:pt x="606" y="2439"/>
                      <a:pt x="645" y="2368"/>
                    </a:cubicBezTo>
                    <a:cubicBezTo>
                      <a:pt x="685" y="2297"/>
                      <a:pt x="700" y="2210"/>
                      <a:pt x="692" y="2124"/>
                    </a:cubicBezTo>
                    <a:cubicBezTo>
                      <a:pt x="692" y="2077"/>
                      <a:pt x="692" y="2030"/>
                      <a:pt x="685" y="1975"/>
                    </a:cubicBezTo>
                    <a:cubicBezTo>
                      <a:pt x="653" y="1778"/>
                      <a:pt x="582" y="1432"/>
                      <a:pt x="535" y="1086"/>
                    </a:cubicBezTo>
                    <a:cubicBezTo>
                      <a:pt x="488" y="732"/>
                      <a:pt x="449" y="433"/>
                      <a:pt x="449" y="331"/>
                    </a:cubicBezTo>
                    <a:cubicBezTo>
                      <a:pt x="449" y="236"/>
                      <a:pt x="378" y="166"/>
                      <a:pt x="283" y="166"/>
                    </a:cubicBezTo>
                    <a:lnTo>
                      <a:pt x="276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9"/>
              <p:cNvSpPr/>
              <p:nvPr/>
            </p:nvSpPr>
            <p:spPr>
              <a:xfrm>
                <a:off x="7208209" y="2258719"/>
                <a:ext cx="145411" cy="390718"/>
              </a:xfrm>
              <a:custGeom>
                <a:avLst/>
                <a:gdLst/>
                <a:ahLst/>
                <a:cxnLst/>
                <a:rect l="l" t="t" r="r" b="b"/>
                <a:pathLst>
                  <a:path w="984" h="2644" extrusionOk="0">
                    <a:moveTo>
                      <a:pt x="268" y="166"/>
                    </a:moveTo>
                    <a:cubicBezTo>
                      <a:pt x="221" y="166"/>
                      <a:pt x="190" y="134"/>
                      <a:pt x="190" y="87"/>
                    </a:cubicBezTo>
                    <a:cubicBezTo>
                      <a:pt x="190" y="48"/>
                      <a:pt x="221" y="16"/>
                      <a:pt x="268" y="16"/>
                    </a:cubicBezTo>
                    <a:lnTo>
                      <a:pt x="425" y="16"/>
                    </a:lnTo>
                    <a:cubicBezTo>
                      <a:pt x="598" y="0"/>
                      <a:pt x="740" y="142"/>
                      <a:pt x="740" y="315"/>
                    </a:cubicBezTo>
                    <a:cubicBezTo>
                      <a:pt x="748" y="417"/>
                      <a:pt x="787" y="724"/>
                      <a:pt x="834" y="1062"/>
                    </a:cubicBezTo>
                    <a:cubicBezTo>
                      <a:pt x="890" y="1393"/>
                      <a:pt x="937" y="1746"/>
                      <a:pt x="968" y="1951"/>
                    </a:cubicBezTo>
                    <a:cubicBezTo>
                      <a:pt x="976" y="2014"/>
                      <a:pt x="976" y="2069"/>
                      <a:pt x="976" y="2124"/>
                    </a:cubicBezTo>
                    <a:cubicBezTo>
                      <a:pt x="984" y="2234"/>
                      <a:pt x="960" y="2352"/>
                      <a:pt x="905" y="2446"/>
                    </a:cubicBezTo>
                    <a:cubicBezTo>
                      <a:pt x="842" y="2557"/>
                      <a:pt x="732" y="2619"/>
                      <a:pt x="606" y="2635"/>
                    </a:cubicBezTo>
                    <a:cubicBezTo>
                      <a:pt x="575" y="2643"/>
                      <a:pt x="551" y="2643"/>
                      <a:pt x="520" y="2643"/>
                    </a:cubicBezTo>
                    <a:lnTo>
                      <a:pt x="103" y="2643"/>
                    </a:lnTo>
                    <a:cubicBezTo>
                      <a:pt x="1" y="2643"/>
                      <a:pt x="1" y="2486"/>
                      <a:pt x="103" y="2486"/>
                    </a:cubicBezTo>
                    <a:lnTo>
                      <a:pt x="520" y="2486"/>
                    </a:lnTo>
                    <a:cubicBezTo>
                      <a:pt x="543" y="2486"/>
                      <a:pt x="567" y="2486"/>
                      <a:pt x="583" y="2486"/>
                    </a:cubicBezTo>
                    <a:cubicBezTo>
                      <a:pt x="661" y="2478"/>
                      <a:pt x="732" y="2439"/>
                      <a:pt x="772" y="2376"/>
                    </a:cubicBezTo>
                    <a:cubicBezTo>
                      <a:pt x="811" y="2297"/>
                      <a:pt x="827" y="2218"/>
                      <a:pt x="827" y="2132"/>
                    </a:cubicBezTo>
                    <a:cubicBezTo>
                      <a:pt x="819" y="2085"/>
                      <a:pt x="819" y="2030"/>
                      <a:pt x="811" y="1982"/>
                    </a:cubicBezTo>
                    <a:cubicBezTo>
                      <a:pt x="779" y="1786"/>
                      <a:pt x="732" y="1432"/>
                      <a:pt x="685" y="1086"/>
                    </a:cubicBezTo>
                    <a:cubicBezTo>
                      <a:pt x="630" y="740"/>
                      <a:pt x="591" y="433"/>
                      <a:pt x="583" y="331"/>
                    </a:cubicBezTo>
                    <a:cubicBezTo>
                      <a:pt x="591" y="244"/>
                      <a:pt x="512" y="166"/>
                      <a:pt x="425" y="173"/>
                    </a:cubicBezTo>
                    <a:lnTo>
                      <a:pt x="260" y="17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9"/>
              <p:cNvSpPr/>
              <p:nvPr/>
            </p:nvSpPr>
            <p:spPr>
              <a:xfrm>
                <a:off x="6641045" y="2477280"/>
                <a:ext cx="139648" cy="130190"/>
              </a:xfrm>
              <a:custGeom>
                <a:avLst/>
                <a:gdLst/>
                <a:ahLst/>
                <a:cxnLst/>
                <a:rect l="l" t="t" r="r" b="b"/>
                <a:pathLst>
                  <a:path w="945" h="881" extrusionOk="0">
                    <a:moveTo>
                      <a:pt x="276" y="0"/>
                    </a:moveTo>
                    <a:lnTo>
                      <a:pt x="669" y="0"/>
                    </a:lnTo>
                    <a:cubicBezTo>
                      <a:pt x="819" y="0"/>
                      <a:pt x="944" y="126"/>
                      <a:pt x="944" y="275"/>
                    </a:cubicBezTo>
                    <a:lnTo>
                      <a:pt x="944" y="606"/>
                    </a:lnTo>
                    <a:cubicBezTo>
                      <a:pt x="944" y="755"/>
                      <a:pt x="826" y="881"/>
                      <a:pt x="669" y="881"/>
                    </a:cubicBezTo>
                    <a:lnTo>
                      <a:pt x="276" y="881"/>
                    </a:lnTo>
                    <a:cubicBezTo>
                      <a:pt x="126" y="881"/>
                      <a:pt x="1" y="755"/>
                      <a:pt x="1" y="606"/>
                    </a:cubicBezTo>
                    <a:lnTo>
                      <a:pt x="1" y="275"/>
                    </a:lnTo>
                    <a:cubicBezTo>
                      <a:pt x="1" y="126"/>
                      <a:pt x="126" y="0"/>
                      <a:pt x="276" y="0"/>
                    </a:cubicBezTo>
                    <a:close/>
                    <a:moveTo>
                      <a:pt x="669" y="110"/>
                    </a:moveTo>
                    <a:lnTo>
                      <a:pt x="276" y="110"/>
                    </a:lnTo>
                    <a:cubicBezTo>
                      <a:pt x="181" y="110"/>
                      <a:pt x="111" y="181"/>
                      <a:pt x="111" y="275"/>
                    </a:cubicBezTo>
                    <a:lnTo>
                      <a:pt x="111" y="606"/>
                    </a:lnTo>
                    <a:cubicBezTo>
                      <a:pt x="111" y="700"/>
                      <a:pt x="181" y="779"/>
                      <a:pt x="276" y="779"/>
                    </a:cubicBezTo>
                    <a:lnTo>
                      <a:pt x="669" y="779"/>
                    </a:lnTo>
                    <a:cubicBezTo>
                      <a:pt x="763" y="779"/>
                      <a:pt x="842" y="700"/>
                      <a:pt x="842" y="606"/>
                    </a:cubicBezTo>
                    <a:lnTo>
                      <a:pt x="842" y="275"/>
                    </a:lnTo>
                    <a:cubicBezTo>
                      <a:pt x="842" y="181"/>
                      <a:pt x="763" y="110"/>
                      <a:pt x="669" y="1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9"/>
              <p:cNvSpPr/>
              <p:nvPr/>
            </p:nvSpPr>
            <p:spPr>
              <a:xfrm>
                <a:off x="6598042" y="2450532"/>
                <a:ext cx="132702" cy="198906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46" extrusionOk="0">
                    <a:moveTo>
                      <a:pt x="897" y="669"/>
                    </a:moveTo>
                    <a:lnTo>
                      <a:pt x="897" y="1086"/>
                    </a:lnTo>
                    <a:cubicBezTo>
                      <a:pt x="889" y="1227"/>
                      <a:pt x="779" y="1345"/>
                      <a:pt x="638" y="1345"/>
                    </a:cubicBezTo>
                    <a:lnTo>
                      <a:pt x="260" y="1345"/>
                    </a:lnTo>
                    <a:cubicBezTo>
                      <a:pt x="118" y="1345"/>
                      <a:pt x="1" y="1227"/>
                      <a:pt x="1" y="1086"/>
                    </a:cubicBezTo>
                    <a:lnTo>
                      <a:pt x="1" y="87"/>
                    </a:lnTo>
                    <a:cubicBezTo>
                      <a:pt x="1" y="39"/>
                      <a:pt x="40" y="0"/>
                      <a:pt x="87" y="0"/>
                    </a:cubicBezTo>
                    <a:lnTo>
                      <a:pt x="803" y="0"/>
                    </a:lnTo>
                    <a:cubicBezTo>
                      <a:pt x="850" y="0"/>
                      <a:pt x="889" y="39"/>
                      <a:pt x="889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9"/>
              <p:cNvSpPr/>
              <p:nvPr/>
            </p:nvSpPr>
            <p:spPr>
              <a:xfrm>
                <a:off x="6598042" y="2450532"/>
                <a:ext cx="132702" cy="198906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46" extrusionOk="0">
                    <a:moveTo>
                      <a:pt x="669" y="409"/>
                    </a:moveTo>
                    <a:lnTo>
                      <a:pt x="669" y="834"/>
                    </a:lnTo>
                    <a:cubicBezTo>
                      <a:pt x="669" y="928"/>
                      <a:pt x="614" y="1015"/>
                      <a:pt x="527" y="1062"/>
                    </a:cubicBezTo>
                    <a:cubicBezTo>
                      <a:pt x="488" y="1078"/>
                      <a:pt x="457" y="1086"/>
                      <a:pt x="417" y="1086"/>
                    </a:cubicBezTo>
                    <a:lnTo>
                      <a:pt x="1" y="1086"/>
                    </a:lnTo>
                    <a:cubicBezTo>
                      <a:pt x="1" y="1227"/>
                      <a:pt x="118" y="1345"/>
                      <a:pt x="260" y="1345"/>
                    </a:cubicBezTo>
                    <a:lnTo>
                      <a:pt x="638" y="1345"/>
                    </a:lnTo>
                    <a:cubicBezTo>
                      <a:pt x="779" y="1345"/>
                      <a:pt x="889" y="1227"/>
                      <a:pt x="897" y="1086"/>
                    </a:cubicBezTo>
                    <a:lnTo>
                      <a:pt x="897" y="87"/>
                    </a:lnTo>
                    <a:cubicBezTo>
                      <a:pt x="897" y="39"/>
                      <a:pt x="858" y="0"/>
                      <a:pt x="811" y="0"/>
                    </a:cubicBezTo>
                    <a:lnTo>
                      <a:pt x="6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9"/>
              <p:cNvSpPr/>
              <p:nvPr/>
            </p:nvSpPr>
            <p:spPr>
              <a:xfrm>
                <a:off x="6578240" y="1690374"/>
                <a:ext cx="13004" cy="29112"/>
              </a:xfrm>
              <a:custGeom>
                <a:avLst/>
                <a:gdLst/>
                <a:ahLst/>
                <a:cxnLst/>
                <a:rect l="l" t="t" r="r" b="b"/>
                <a:pathLst>
                  <a:path w="88" h="197" extrusionOk="0">
                    <a:moveTo>
                      <a:pt x="48" y="0"/>
                    </a:moveTo>
                    <a:cubicBezTo>
                      <a:pt x="24" y="0"/>
                      <a:pt x="1" y="24"/>
                      <a:pt x="1" y="48"/>
                    </a:cubicBezTo>
                    <a:lnTo>
                      <a:pt x="1" y="150"/>
                    </a:lnTo>
                    <a:cubicBezTo>
                      <a:pt x="1" y="173"/>
                      <a:pt x="24" y="197"/>
                      <a:pt x="48" y="197"/>
                    </a:cubicBezTo>
                    <a:cubicBezTo>
                      <a:pt x="72" y="197"/>
                      <a:pt x="87" y="173"/>
                      <a:pt x="87" y="150"/>
                    </a:cubicBezTo>
                    <a:lnTo>
                      <a:pt x="87" y="48"/>
                    </a:lnTo>
                    <a:cubicBezTo>
                      <a:pt x="87" y="24"/>
                      <a:pt x="72" y="0"/>
                      <a:pt x="48" y="0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9"/>
              <p:cNvSpPr/>
              <p:nvPr/>
            </p:nvSpPr>
            <p:spPr>
              <a:xfrm>
                <a:off x="6441104" y="1655499"/>
                <a:ext cx="22314" cy="2926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98" extrusionOk="0">
                    <a:moveTo>
                      <a:pt x="127" y="8"/>
                    </a:moveTo>
                    <a:lnTo>
                      <a:pt x="127" y="8"/>
                    </a:lnTo>
                    <a:cubicBezTo>
                      <a:pt x="142" y="24"/>
                      <a:pt x="150" y="48"/>
                      <a:pt x="142" y="71"/>
                    </a:cubicBezTo>
                    <a:lnTo>
                      <a:pt x="87" y="166"/>
                    </a:lnTo>
                    <a:cubicBezTo>
                      <a:pt x="72" y="189"/>
                      <a:pt x="48" y="197"/>
                      <a:pt x="24" y="181"/>
                    </a:cubicBezTo>
                    <a:lnTo>
                      <a:pt x="24" y="181"/>
                    </a:lnTo>
                    <a:cubicBezTo>
                      <a:pt x="9" y="173"/>
                      <a:pt x="1" y="142"/>
                      <a:pt x="9" y="126"/>
                    </a:cubicBezTo>
                    <a:lnTo>
                      <a:pt x="64" y="32"/>
                    </a:lnTo>
                    <a:cubicBezTo>
                      <a:pt x="72" y="8"/>
                      <a:pt x="103" y="0"/>
                      <a:pt x="127" y="8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9"/>
              <p:cNvSpPr/>
              <p:nvPr/>
            </p:nvSpPr>
            <p:spPr>
              <a:xfrm>
                <a:off x="6800347" y="1295221"/>
                <a:ext cx="29112" cy="23349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58" extrusionOk="0">
                    <a:moveTo>
                      <a:pt x="189" y="32"/>
                    </a:moveTo>
                    <a:lnTo>
                      <a:pt x="189" y="32"/>
                    </a:lnTo>
                    <a:cubicBezTo>
                      <a:pt x="197" y="47"/>
                      <a:pt x="189" y="79"/>
                      <a:pt x="173" y="87"/>
                    </a:cubicBezTo>
                    <a:lnTo>
                      <a:pt x="79" y="142"/>
                    </a:lnTo>
                    <a:cubicBezTo>
                      <a:pt x="55" y="158"/>
                      <a:pt x="32" y="150"/>
                      <a:pt x="16" y="126"/>
                    </a:cubicBezTo>
                    <a:lnTo>
                      <a:pt x="16" y="126"/>
                    </a:lnTo>
                    <a:cubicBezTo>
                      <a:pt x="0" y="102"/>
                      <a:pt x="8" y="79"/>
                      <a:pt x="32" y="63"/>
                    </a:cubicBezTo>
                    <a:lnTo>
                      <a:pt x="126" y="8"/>
                    </a:lnTo>
                    <a:cubicBezTo>
                      <a:pt x="150" y="0"/>
                      <a:pt x="173" y="8"/>
                      <a:pt x="189" y="32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9"/>
              <p:cNvSpPr/>
              <p:nvPr/>
            </p:nvSpPr>
            <p:spPr>
              <a:xfrm>
                <a:off x="6341207" y="1561365"/>
                <a:ext cx="29112" cy="22166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50" extrusionOk="0">
                    <a:moveTo>
                      <a:pt x="181" y="24"/>
                    </a:moveTo>
                    <a:lnTo>
                      <a:pt x="181" y="24"/>
                    </a:lnTo>
                    <a:cubicBezTo>
                      <a:pt x="197" y="48"/>
                      <a:pt x="189" y="71"/>
                      <a:pt x="165" y="87"/>
                    </a:cubicBezTo>
                    <a:lnTo>
                      <a:pt x="71" y="142"/>
                    </a:lnTo>
                    <a:cubicBezTo>
                      <a:pt x="48" y="150"/>
                      <a:pt x="24" y="142"/>
                      <a:pt x="16" y="126"/>
                    </a:cubicBezTo>
                    <a:lnTo>
                      <a:pt x="16" y="126"/>
                    </a:lnTo>
                    <a:cubicBezTo>
                      <a:pt x="0" y="103"/>
                      <a:pt x="8" y="71"/>
                      <a:pt x="32" y="63"/>
                    </a:cubicBezTo>
                    <a:lnTo>
                      <a:pt x="126" y="8"/>
                    </a:lnTo>
                    <a:cubicBezTo>
                      <a:pt x="150" y="0"/>
                      <a:pt x="173" y="8"/>
                      <a:pt x="181" y="24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9"/>
              <p:cNvSpPr/>
              <p:nvPr/>
            </p:nvSpPr>
            <p:spPr>
              <a:xfrm>
                <a:off x="6836257" y="1432357"/>
                <a:ext cx="29260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198" h="95" extrusionOk="0">
                    <a:moveTo>
                      <a:pt x="48" y="0"/>
                    </a:moveTo>
                    <a:cubicBezTo>
                      <a:pt x="24" y="0"/>
                      <a:pt x="1" y="24"/>
                      <a:pt x="1" y="47"/>
                    </a:cubicBezTo>
                    <a:cubicBezTo>
                      <a:pt x="1" y="71"/>
                      <a:pt x="24" y="95"/>
                      <a:pt x="48" y="95"/>
                    </a:cubicBezTo>
                    <a:lnTo>
                      <a:pt x="150" y="95"/>
                    </a:lnTo>
                    <a:cubicBezTo>
                      <a:pt x="174" y="95"/>
                      <a:pt x="198" y="71"/>
                      <a:pt x="198" y="47"/>
                    </a:cubicBezTo>
                    <a:cubicBezTo>
                      <a:pt x="198" y="24"/>
                      <a:pt x="174" y="0"/>
                      <a:pt x="150" y="0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9"/>
              <p:cNvSpPr/>
              <p:nvPr/>
            </p:nvSpPr>
            <p:spPr>
              <a:xfrm>
                <a:off x="6305150" y="1432357"/>
                <a:ext cx="29260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198" h="95" extrusionOk="0">
                    <a:moveTo>
                      <a:pt x="40" y="0"/>
                    </a:moveTo>
                    <a:cubicBezTo>
                      <a:pt x="16" y="0"/>
                      <a:pt x="0" y="24"/>
                      <a:pt x="0" y="47"/>
                    </a:cubicBezTo>
                    <a:cubicBezTo>
                      <a:pt x="0" y="71"/>
                      <a:pt x="16" y="95"/>
                      <a:pt x="40" y="95"/>
                    </a:cubicBezTo>
                    <a:lnTo>
                      <a:pt x="150" y="95"/>
                    </a:lnTo>
                    <a:cubicBezTo>
                      <a:pt x="174" y="95"/>
                      <a:pt x="197" y="71"/>
                      <a:pt x="197" y="47"/>
                    </a:cubicBezTo>
                    <a:cubicBezTo>
                      <a:pt x="197" y="24"/>
                      <a:pt x="174" y="0"/>
                      <a:pt x="150" y="0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9"/>
              <p:cNvSpPr/>
              <p:nvPr/>
            </p:nvSpPr>
            <p:spPr>
              <a:xfrm>
                <a:off x="6800347" y="1560183"/>
                <a:ext cx="29112" cy="23349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58" extrusionOk="0">
                    <a:moveTo>
                      <a:pt x="189" y="134"/>
                    </a:moveTo>
                    <a:lnTo>
                      <a:pt x="189" y="134"/>
                    </a:lnTo>
                    <a:cubicBezTo>
                      <a:pt x="173" y="150"/>
                      <a:pt x="150" y="158"/>
                      <a:pt x="126" y="150"/>
                    </a:cubicBezTo>
                    <a:lnTo>
                      <a:pt x="32" y="95"/>
                    </a:lnTo>
                    <a:cubicBezTo>
                      <a:pt x="8" y="79"/>
                      <a:pt x="0" y="56"/>
                      <a:pt x="16" y="32"/>
                    </a:cubicBezTo>
                    <a:lnTo>
                      <a:pt x="16" y="32"/>
                    </a:lnTo>
                    <a:cubicBezTo>
                      <a:pt x="32" y="8"/>
                      <a:pt x="55" y="0"/>
                      <a:pt x="79" y="16"/>
                    </a:cubicBezTo>
                    <a:lnTo>
                      <a:pt x="173" y="71"/>
                    </a:lnTo>
                    <a:cubicBezTo>
                      <a:pt x="189" y="79"/>
                      <a:pt x="197" y="111"/>
                      <a:pt x="189" y="134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9"/>
              <p:cNvSpPr/>
              <p:nvPr/>
            </p:nvSpPr>
            <p:spPr>
              <a:xfrm>
                <a:off x="6340025" y="1295221"/>
                <a:ext cx="29260" cy="23349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58" extrusionOk="0">
                    <a:moveTo>
                      <a:pt x="189" y="126"/>
                    </a:moveTo>
                    <a:lnTo>
                      <a:pt x="189" y="126"/>
                    </a:lnTo>
                    <a:cubicBezTo>
                      <a:pt x="173" y="150"/>
                      <a:pt x="150" y="158"/>
                      <a:pt x="126" y="142"/>
                    </a:cubicBezTo>
                    <a:lnTo>
                      <a:pt x="32" y="87"/>
                    </a:lnTo>
                    <a:cubicBezTo>
                      <a:pt x="8" y="79"/>
                      <a:pt x="0" y="47"/>
                      <a:pt x="16" y="32"/>
                    </a:cubicBezTo>
                    <a:lnTo>
                      <a:pt x="16" y="32"/>
                    </a:lnTo>
                    <a:cubicBezTo>
                      <a:pt x="24" y="8"/>
                      <a:pt x="56" y="0"/>
                      <a:pt x="79" y="8"/>
                    </a:cubicBezTo>
                    <a:lnTo>
                      <a:pt x="166" y="63"/>
                    </a:lnTo>
                    <a:cubicBezTo>
                      <a:pt x="189" y="79"/>
                      <a:pt x="197" y="102"/>
                      <a:pt x="189" y="126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9"/>
              <p:cNvSpPr/>
              <p:nvPr/>
            </p:nvSpPr>
            <p:spPr>
              <a:xfrm>
                <a:off x="6706066" y="1654316"/>
                <a:ext cx="23496" cy="3044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06" extrusionOk="0">
                    <a:moveTo>
                      <a:pt x="127" y="189"/>
                    </a:moveTo>
                    <a:lnTo>
                      <a:pt x="127" y="189"/>
                    </a:lnTo>
                    <a:cubicBezTo>
                      <a:pt x="111" y="205"/>
                      <a:pt x="80" y="197"/>
                      <a:pt x="72" y="174"/>
                    </a:cubicBezTo>
                    <a:lnTo>
                      <a:pt x="17" y="79"/>
                    </a:lnTo>
                    <a:cubicBezTo>
                      <a:pt x="1" y="56"/>
                      <a:pt x="9" y="24"/>
                      <a:pt x="32" y="16"/>
                    </a:cubicBezTo>
                    <a:lnTo>
                      <a:pt x="32" y="16"/>
                    </a:lnTo>
                    <a:cubicBezTo>
                      <a:pt x="56" y="1"/>
                      <a:pt x="80" y="8"/>
                      <a:pt x="95" y="32"/>
                    </a:cubicBezTo>
                    <a:lnTo>
                      <a:pt x="143" y="126"/>
                    </a:lnTo>
                    <a:cubicBezTo>
                      <a:pt x="158" y="150"/>
                      <a:pt x="150" y="174"/>
                      <a:pt x="127" y="189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9"/>
              <p:cNvSpPr/>
              <p:nvPr/>
            </p:nvSpPr>
            <p:spPr>
              <a:xfrm>
                <a:off x="6576023" y="1253401"/>
                <a:ext cx="18620" cy="19535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322" extrusionOk="0">
                    <a:moveTo>
                      <a:pt x="126" y="1258"/>
                    </a:moveTo>
                    <a:cubicBezTo>
                      <a:pt x="126" y="1290"/>
                      <a:pt x="94" y="1321"/>
                      <a:pt x="63" y="1321"/>
                    </a:cubicBezTo>
                    <a:cubicBezTo>
                      <a:pt x="24" y="1321"/>
                      <a:pt x="0" y="1290"/>
                      <a:pt x="0" y="1258"/>
                    </a:cubicBezTo>
                    <a:lnTo>
                      <a:pt x="0" y="63"/>
                    </a:lnTo>
                    <a:cubicBezTo>
                      <a:pt x="0" y="32"/>
                      <a:pt x="24" y="0"/>
                      <a:pt x="63" y="0"/>
                    </a:cubicBezTo>
                    <a:cubicBezTo>
                      <a:pt x="94" y="0"/>
                      <a:pt x="126" y="32"/>
                      <a:pt x="126" y="63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9"/>
              <p:cNvSpPr/>
              <p:nvPr/>
            </p:nvSpPr>
            <p:spPr>
              <a:xfrm>
                <a:off x="6571295" y="1426446"/>
                <a:ext cx="157085" cy="10595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717" extrusionOk="0">
                    <a:moveTo>
                      <a:pt x="64" y="143"/>
                    </a:moveTo>
                    <a:cubicBezTo>
                      <a:pt x="1" y="95"/>
                      <a:pt x="56" y="1"/>
                      <a:pt x="126" y="32"/>
                    </a:cubicBezTo>
                    <a:lnTo>
                      <a:pt x="1023" y="599"/>
                    </a:lnTo>
                    <a:cubicBezTo>
                      <a:pt x="1055" y="614"/>
                      <a:pt x="1062" y="654"/>
                      <a:pt x="1047" y="685"/>
                    </a:cubicBezTo>
                    <a:cubicBezTo>
                      <a:pt x="1023" y="709"/>
                      <a:pt x="992" y="717"/>
                      <a:pt x="960" y="7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9"/>
              <p:cNvSpPr/>
              <p:nvPr/>
            </p:nvSpPr>
            <p:spPr>
              <a:xfrm>
                <a:off x="7157079" y="2731750"/>
                <a:ext cx="1556519" cy="1608683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10886" extrusionOk="0">
                    <a:moveTo>
                      <a:pt x="10249" y="10878"/>
                    </a:moveTo>
                    <a:cubicBezTo>
                      <a:pt x="10084" y="9895"/>
                      <a:pt x="9777" y="8086"/>
                      <a:pt x="9470" y="6293"/>
                    </a:cubicBezTo>
                    <a:cubicBezTo>
                      <a:pt x="9085" y="3996"/>
                      <a:pt x="8700" y="1731"/>
                      <a:pt x="8621" y="1306"/>
                    </a:cubicBezTo>
                    <a:cubicBezTo>
                      <a:pt x="8550" y="897"/>
                      <a:pt x="8432" y="630"/>
                      <a:pt x="8283" y="472"/>
                    </a:cubicBezTo>
                    <a:cubicBezTo>
                      <a:pt x="8125" y="331"/>
                      <a:pt x="7913" y="252"/>
                      <a:pt x="7701" y="268"/>
                    </a:cubicBezTo>
                    <a:lnTo>
                      <a:pt x="2824" y="268"/>
                    </a:lnTo>
                    <a:cubicBezTo>
                      <a:pt x="2580" y="268"/>
                      <a:pt x="2392" y="323"/>
                      <a:pt x="2250" y="465"/>
                    </a:cubicBezTo>
                    <a:cubicBezTo>
                      <a:pt x="2109" y="614"/>
                      <a:pt x="1983" y="881"/>
                      <a:pt x="1904" y="1306"/>
                    </a:cubicBezTo>
                    <a:cubicBezTo>
                      <a:pt x="1825" y="1731"/>
                      <a:pt x="1448" y="3980"/>
                      <a:pt x="1062" y="6285"/>
                    </a:cubicBezTo>
                    <a:cubicBezTo>
                      <a:pt x="756" y="8078"/>
                      <a:pt x="449" y="9895"/>
                      <a:pt x="284" y="10878"/>
                    </a:cubicBezTo>
                    <a:lnTo>
                      <a:pt x="1" y="10878"/>
                    </a:lnTo>
                    <a:cubicBezTo>
                      <a:pt x="166" y="9911"/>
                      <a:pt x="473" y="8062"/>
                      <a:pt x="787" y="6238"/>
                    </a:cubicBezTo>
                    <a:cubicBezTo>
                      <a:pt x="1173" y="3949"/>
                      <a:pt x="1558" y="1691"/>
                      <a:pt x="1637" y="1259"/>
                    </a:cubicBezTo>
                    <a:cubicBezTo>
                      <a:pt x="1723" y="779"/>
                      <a:pt x="1865" y="465"/>
                      <a:pt x="2053" y="276"/>
                    </a:cubicBezTo>
                    <a:cubicBezTo>
                      <a:pt x="2250" y="87"/>
                      <a:pt x="2518" y="0"/>
                      <a:pt x="2832" y="0"/>
                    </a:cubicBezTo>
                    <a:lnTo>
                      <a:pt x="7709" y="0"/>
                    </a:lnTo>
                    <a:cubicBezTo>
                      <a:pt x="8023" y="0"/>
                      <a:pt x="8275" y="79"/>
                      <a:pt x="8479" y="291"/>
                    </a:cubicBezTo>
                    <a:cubicBezTo>
                      <a:pt x="8692" y="504"/>
                      <a:pt x="8818" y="803"/>
                      <a:pt x="8896" y="1267"/>
                    </a:cubicBezTo>
                    <a:cubicBezTo>
                      <a:pt x="8983" y="1715"/>
                      <a:pt x="9368" y="3972"/>
                      <a:pt x="9754" y="6261"/>
                    </a:cubicBezTo>
                    <a:cubicBezTo>
                      <a:pt x="10060" y="8078"/>
                      <a:pt x="10367" y="9918"/>
                      <a:pt x="10532" y="108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9"/>
              <p:cNvSpPr/>
              <p:nvPr/>
            </p:nvSpPr>
            <p:spPr>
              <a:xfrm>
                <a:off x="6419085" y="2689929"/>
                <a:ext cx="2052748" cy="82606"/>
              </a:xfrm>
              <a:custGeom>
                <a:avLst/>
                <a:gdLst/>
                <a:ahLst/>
                <a:cxnLst/>
                <a:rect l="l" t="t" r="r" b="b"/>
                <a:pathLst>
                  <a:path w="13891" h="559" extrusionOk="0">
                    <a:moveTo>
                      <a:pt x="276" y="0"/>
                    </a:moveTo>
                    <a:lnTo>
                      <a:pt x="13615" y="0"/>
                    </a:lnTo>
                    <a:cubicBezTo>
                      <a:pt x="13764" y="0"/>
                      <a:pt x="13890" y="126"/>
                      <a:pt x="13890" y="276"/>
                    </a:cubicBezTo>
                    <a:lnTo>
                      <a:pt x="13890" y="276"/>
                    </a:lnTo>
                    <a:cubicBezTo>
                      <a:pt x="13890" y="433"/>
                      <a:pt x="13764" y="551"/>
                      <a:pt x="13615" y="559"/>
                    </a:cubicBezTo>
                    <a:lnTo>
                      <a:pt x="276" y="559"/>
                    </a:lnTo>
                    <a:cubicBezTo>
                      <a:pt x="126" y="551"/>
                      <a:pt x="0" y="433"/>
                      <a:pt x="0" y="276"/>
                    </a:cubicBezTo>
                    <a:lnTo>
                      <a:pt x="0" y="276"/>
                    </a:lnTo>
                    <a:cubicBezTo>
                      <a:pt x="0" y="126"/>
                      <a:pt x="126" y="0"/>
                      <a:pt x="2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9"/>
              <p:cNvSpPr/>
              <p:nvPr/>
            </p:nvSpPr>
            <p:spPr>
              <a:xfrm>
                <a:off x="6240128" y="2649291"/>
                <a:ext cx="2321109" cy="81424"/>
              </a:xfrm>
              <a:custGeom>
                <a:avLst/>
                <a:gdLst/>
                <a:ahLst/>
                <a:cxnLst/>
                <a:rect l="l" t="t" r="r" b="b"/>
                <a:pathLst>
                  <a:path w="15707" h="551" extrusionOk="0">
                    <a:moveTo>
                      <a:pt x="283" y="0"/>
                    </a:moveTo>
                    <a:lnTo>
                      <a:pt x="15432" y="0"/>
                    </a:lnTo>
                    <a:cubicBezTo>
                      <a:pt x="15581" y="0"/>
                      <a:pt x="15707" y="126"/>
                      <a:pt x="15707" y="275"/>
                    </a:cubicBezTo>
                    <a:lnTo>
                      <a:pt x="15707" y="275"/>
                    </a:lnTo>
                    <a:cubicBezTo>
                      <a:pt x="15707" y="425"/>
                      <a:pt x="15581" y="551"/>
                      <a:pt x="15432" y="551"/>
                    </a:cubicBezTo>
                    <a:lnTo>
                      <a:pt x="283" y="551"/>
                    </a:lnTo>
                    <a:cubicBezTo>
                      <a:pt x="126" y="551"/>
                      <a:pt x="8" y="425"/>
                      <a:pt x="0" y="275"/>
                    </a:cubicBezTo>
                    <a:lnTo>
                      <a:pt x="0" y="275"/>
                    </a:lnTo>
                    <a:cubicBezTo>
                      <a:pt x="0" y="126"/>
                      <a:pt x="126" y="0"/>
                      <a:pt x="2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9"/>
              <p:cNvSpPr/>
              <p:nvPr/>
            </p:nvSpPr>
            <p:spPr>
              <a:xfrm>
                <a:off x="5391598" y="2689929"/>
                <a:ext cx="1171711" cy="81424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551" extrusionOk="0">
                    <a:moveTo>
                      <a:pt x="276" y="0"/>
                    </a:moveTo>
                    <a:lnTo>
                      <a:pt x="7653" y="0"/>
                    </a:lnTo>
                    <a:cubicBezTo>
                      <a:pt x="7803" y="0"/>
                      <a:pt x="7929" y="126"/>
                      <a:pt x="7929" y="276"/>
                    </a:cubicBezTo>
                    <a:lnTo>
                      <a:pt x="7929" y="276"/>
                    </a:lnTo>
                    <a:cubicBezTo>
                      <a:pt x="7929" y="433"/>
                      <a:pt x="7803" y="551"/>
                      <a:pt x="7653" y="551"/>
                    </a:cubicBezTo>
                    <a:lnTo>
                      <a:pt x="276" y="551"/>
                    </a:lnTo>
                    <a:cubicBezTo>
                      <a:pt x="126" y="551"/>
                      <a:pt x="0" y="425"/>
                      <a:pt x="0" y="276"/>
                    </a:cubicBezTo>
                    <a:lnTo>
                      <a:pt x="0" y="276"/>
                    </a:lnTo>
                    <a:cubicBezTo>
                      <a:pt x="0" y="126"/>
                      <a:pt x="126" y="0"/>
                      <a:pt x="2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9"/>
              <p:cNvSpPr/>
              <p:nvPr/>
            </p:nvSpPr>
            <p:spPr>
              <a:xfrm>
                <a:off x="5292736" y="2649291"/>
                <a:ext cx="1369435" cy="81424"/>
              </a:xfrm>
              <a:custGeom>
                <a:avLst/>
                <a:gdLst/>
                <a:ahLst/>
                <a:cxnLst/>
                <a:rect l="l" t="t" r="r" b="b"/>
                <a:pathLst>
                  <a:path w="9267" h="551" extrusionOk="0">
                    <a:moveTo>
                      <a:pt x="276" y="0"/>
                    </a:moveTo>
                    <a:lnTo>
                      <a:pt x="8991" y="0"/>
                    </a:lnTo>
                    <a:cubicBezTo>
                      <a:pt x="9148" y="0"/>
                      <a:pt x="9266" y="126"/>
                      <a:pt x="9266" y="275"/>
                    </a:cubicBezTo>
                    <a:lnTo>
                      <a:pt x="9266" y="275"/>
                    </a:lnTo>
                    <a:cubicBezTo>
                      <a:pt x="9266" y="425"/>
                      <a:pt x="9140" y="551"/>
                      <a:pt x="8991" y="551"/>
                    </a:cubicBezTo>
                    <a:lnTo>
                      <a:pt x="276" y="551"/>
                    </a:lnTo>
                    <a:cubicBezTo>
                      <a:pt x="127" y="551"/>
                      <a:pt x="1" y="425"/>
                      <a:pt x="1" y="275"/>
                    </a:cubicBezTo>
                    <a:lnTo>
                      <a:pt x="1" y="275"/>
                    </a:lnTo>
                    <a:cubicBezTo>
                      <a:pt x="1" y="126"/>
                      <a:pt x="127" y="0"/>
                      <a:pt x="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9"/>
              <p:cNvSpPr/>
              <p:nvPr/>
            </p:nvSpPr>
            <p:spPr>
              <a:xfrm>
                <a:off x="5199785" y="2731750"/>
                <a:ext cx="1555336" cy="1608683"/>
              </a:xfrm>
              <a:custGeom>
                <a:avLst/>
                <a:gdLst/>
                <a:ahLst/>
                <a:cxnLst/>
                <a:rect l="l" t="t" r="r" b="b"/>
                <a:pathLst>
                  <a:path w="10525" h="10886" extrusionOk="0">
                    <a:moveTo>
                      <a:pt x="10241" y="10878"/>
                    </a:moveTo>
                    <a:cubicBezTo>
                      <a:pt x="10084" y="9895"/>
                      <a:pt x="9777" y="8086"/>
                      <a:pt x="9470" y="6293"/>
                    </a:cubicBezTo>
                    <a:cubicBezTo>
                      <a:pt x="9085" y="3996"/>
                      <a:pt x="8700" y="1731"/>
                      <a:pt x="8621" y="1306"/>
                    </a:cubicBezTo>
                    <a:cubicBezTo>
                      <a:pt x="8542" y="897"/>
                      <a:pt x="8432" y="630"/>
                      <a:pt x="8275" y="472"/>
                    </a:cubicBezTo>
                    <a:cubicBezTo>
                      <a:pt x="8125" y="331"/>
                      <a:pt x="7913" y="252"/>
                      <a:pt x="7701" y="268"/>
                    </a:cubicBezTo>
                    <a:lnTo>
                      <a:pt x="2824" y="268"/>
                    </a:lnTo>
                    <a:cubicBezTo>
                      <a:pt x="2580" y="268"/>
                      <a:pt x="2392" y="323"/>
                      <a:pt x="2250" y="465"/>
                    </a:cubicBezTo>
                    <a:cubicBezTo>
                      <a:pt x="2109" y="614"/>
                      <a:pt x="1983" y="881"/>
                      <a:pt x="1904" y="1306"/>
                    </a:cubicBezTo>
                    <a:cubicBezTo>
                      <a:pt x="1825" y="1731"/>
                      <a:pt x="1448" y="3980"/>
                      <a:pt x="1055" y="6285"/>
                    </a:cubicBezTo>
                    <a:cubicBezTo>
                      <a:pt x="756" y="8078"/>
                      <a:pt x="449" y="9895"/>
                      <a:pt x="284" y="10878"/>
                    </a:cubicBezTo>
                    <a:lnTo>
                      <a:pt x="1" y="10878"/>
                    </a:lnTo>
                    <a:cubicBezTo>
                      <a:pt x="166" y="9911"/>
                      <a:pt x="473" y="8062"/>
                      <a:pt x="779" y="6238"/>
                    </a:cubicBezTo>
                    <a:cubicBezTo>
                      <a:pt x="1173" y="3949"/>
                      <a:pt x="1550" y="1691"/>
                      <a:pt x="1629" y="1259"/>
                    </a:cubicBezTo>
                    <a:cubicBezTo>
                      <a:pt x="1723" y="779"/>
                      <a:pt x="1857" y="465"/>
                      <a:pt x="2054" y="276"/>
                    </a:cubicBezTo>
                    <a:cubicBezTo>
                      <a:pt x="2242" y="87"/>
                      <a:pt x="2510" y="0"/>
                      <a:pt x="2824" y="0"/>
                    </a:cubicBezTo>
                    <a:lnTo>
                      <a:pt x="7701" y="0"/>
                    </a:lnTo>
                    <a:cubicBezTo>
                      <a:pt x="8015" y="0"/>
                      <a:pt x="8275" y="79"/>
                      <a:pt x="8479" y="291"/>
                    </a:cubicBezTo>
                    <a:cubicBezTo>
                      <a:pt x="8684" y="504"/>
                      <a:pt x="8810" y="803"/>
                      <a:pt x="8896" y="1267"/>
                    </a:cubicBezTo>
                    <a:cubicBezTo>
                      <a:pt x="8975" y="1715"/>
                      <a:pt x="9360" y="3972"/>
                      <a:pt x="9746" y="6261"/>
                    </a:cubicBezTo>
                    <a:cubicBezTo>
                      <a:pt x="10052" y="8078"/>
                      <a:pt x="10367" y="9918"/>
                      <a:pt x="10524" y="108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67"/>
          <p:cNvSpPr/>
          <p:nvPr/>
        </p:nvSpPr>
        <p:spPr>
          <a:xfrm>
            <a:off x="2234463" y="19294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67"/>
          <p:cNvSpPr txBox="1">
            <a:spLocks noGrp="1"/>
          </p:cNvSpPr>
          <p:nvPr>
            <p:ph type="title"/>
          </p:nvPr>
        </p:nvSpPr>
        <p:spPr>
          <a:xfrm>
            <a:off x="4172075" y="1857750"/>
            <a:ext cx="2729400" cy="135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3"/>
                </a:solidFill>
              </a:rPr>
              <a:t>start</a:t>
            </a:r>
            <a:endParaRPr sz="38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server</a:t>
            </a:r>
            <a:endParaRPr sz="3700"/>
          </a:p>
        </p:txBody>
      </p:sp>
      <p:sp>
        <p:nvSpPr>
          <p:cNvPr id="1719" name="Google Shape;1719;p67"/>
          <p:cNvSpPr txBox="1">
            <a:spLocks noGrp="1"/>
          </p:cNvSpPr>
          <p:nvPr>
            <p:ph type="title" idx="2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68"/>
          <p:cNvSpPr txBox="1">
            <a:spLocks noGrp="1"/>
          </p:cNvSpPr>
          <p:nvPr>
            <p:ph type="title"/>
          </p:nvPr>
        </p:nvSpPr>
        <p:spPr>
          <a:xfrm>
            <a:off x="6663975" y="2401825"/>
            <a:ext cx="1755000" cy="3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‘NPM start’</a:t>
            </a:r>
            <a:endParaRPr sz="2200"/>
          </a:p>
        </p:txBody>
      </p:sp>
      <p:grpSp>
        <p:nvGrpSpPr>
          <p:cNvPr id="1725" name="Google Shape;1725;p68"/>
          <p:cNvGrpSpPr/>
          <p:nvPr/>
        </p:nvGrpSpPr>
        <p:grpSpPr>
          <a:xfrm>
            <a:off x="6663997" y="496500"/>
            <a:ext cx="1754956" cy="469800"/>
            <a:chOff x="4572000" y="496500"/>
            <a:chExt cx="3846900" cy="469800"/>
          </a:xfrm>
        </p:grpSpPr>
        <p:sp>
          <p:nvSpPr>
            <p:cNvPr id="1726" name="Google Shape;1726;p68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7" name="Google Shape;1727;p68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728" name="Google Shape;1728;p68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68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68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31" name="Google Shape;17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50" y="1523263"/>
            <a:ext cx="5411650" cy="20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69"/>
          <p:cNvSpPr/>
          <p:nvPr/>
        </p:nvSpPr>
        <p:spPr>
          <a:xfrm>
            <a:off x="2234463" y="19294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69"/>
          <p:cNvSpPr txBox="1">
            <a:spLocks noGrp="1"/>
          </p:cNvSpPr>
          <p:nvPr>
            <p:ph type="title"/>
          </p:nvPr>
        </p:nvSpPr>
        <p:spPr>
          <a:xfrm>
            <a:off x="4172075" y="1857750"/>
            <a:ext cx="2729400" cy="135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3"/>
                </a:solidFill>
              </a:rPr>
              <a:t>API</a:t>
            </a:r>
            <a:endParaRPr sz="38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Testing</a:t>
            </a:r>
            <a:endParaRPr sz="3700"/>
          </a:p>
        </p:txBody>
      </p:sp>
      <p:sp>
        <p:nvSpPr>
          <p:cNvPr id="1738" name="Google Shape;1738;p69"/>
          <p:cNvSpPr txBox="1">
            <a:spLocks noGrp="1"/>
          </p:cNvSpPr>
          <p:nvPr>
            <p:ph type="title" idx="2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70"/>
          <p:cNvSpPr txBox="1">
            <a:spLocks noGrp="1"/>
          </p:cNvSpPr>
          <p:nvPr>
            <p:ph type="title"/>
          </p:nvPr>
        </p:nvSpPr>
        <p:spPr>
          <a:xfrm>
            <a:off x="4908925" y="14988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endParaRPr/>
          </a:p>
        </p:txBody>
      </p:sp>
      <p:sp>
        <p:nvSpPr>
          <p:cNvPr id="1744" name="Google Shape;1744;p70"/>
          <p:cNvSpPr txBox="1">
            <a:spLocks noGrp="1"/>
          </p:cNvSpPr>
          <p:nvPr>
            <p:ph type="subTitle" idx="1"/>
          </p:nvPr>
        </p:nvSpPr>
        <p:spPr>
          <a:xfrm>
            <a:off x="4908925" y="23406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document to collection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71"/>
          <p:cNvSpPr txBox="1">
            <a:spLocks noGrp="1"/>
          </p:cNvSpPr>
          <p:nvPr>
            <p:ph type="title"/>
          </p:nvPr>
        </p:nvSpPr>
        <p:spPr>
          <a:xfrm>
            <a:off x="6663975" y="2401825"/>
            <a:ext cx="1755000" cy="3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Add todo</a:t>
            </a:r>
            <a:endParaRPr sz="2200"/>
          </a:p>
        </p:txBody>
      </p:sp>
      <p:grpSp>
        <p:nvGrpSpPr>
          <p:cNvPr id="1750" name="Google Shape;1750;p71"/>
          <p:cNvGrpSpPr/>
          <p:nvPr/>
        </p:nvGrpSpPr>
        <p:grpSpPr>
          <a:xfrm>
            <a:off x="6663997" y="496500"/>
            <a:ext cx="1754956" cy="469800"/>
            <a:chOff x="4572000" y="496500"/>
            <a:chExt cx="3846900" cy="469800"/>
          </a:xfrm>
        </p:grpSpPr>
        <p:sp>
          <p:nvSpPr>
            <p:cNvPr id="1751" name="Google Shape;1751;p71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2" name="Google Shape;1752;p71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753" name="Google Shape;1753;p71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71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71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56" name="Google Shape;175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675" y="696787"/>
            <a:ext cx="5346949" cy="374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72"/>
          <p:cNvSpPr txBox="1">
            <a:spLocks noGrp="1"/>
          </p:cNvSpPr>
          <p:nvPr>
            <p:ph type="title"/>
          </p:nvPr>
        </p:nvSpPr>
        <p:spPr>
          <a:xfrm>
            <a:off x="6663975" y="2401825"/>
            <a:ext cx="1755000" cy="3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Add todo</a:t>
            </a:r>
            <a:endParaRPr sz="2200"/>
          </a:p>
        </p:txBody>
      </p:sp>
      <p:grpSp>
        <p:nvGrpSpPr>
          <p:cNvPr id="1762" name="Google Shape;1762;p72"/>
          <p:cNvGrpSpPr/>
          <p:nvPr/>
        </p:nvGrpSpPr>
        <p:grpSpPr>
          <a:xfrm>
            <a:off x="6663997" y="496500"/>
            <a:ext cx="1754956" cy="469800"/>
            <a:chOff x="4572000" y="496500"/>
            <a:chExt cx="3846900" cy="469800"/>
          </a:xfrm>
        </p:grpSpPr>
        <p:sp>
          <p:nvSpPr>
            <p:cNvPr id="1763" name="Google Shape;1763;p72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4" name="Google Shape;1764;p72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765" name="Google Shape;1765;p72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72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72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68" name="Google Shape;176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50" y="1022388"/>
            <a:ext cx="5384851" cy="30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73"/>
          <p:cNvSpPr txBox="1">
            <a:spLocks noGrp="1"/>
          </p:cNvSpPr>
          <p:nvPr>
            <p:ph type="title"/>
          </p:nvPr>
        </p:nvSpPr>
        <p:spPr>
          <a:xfrm>
            <a:off x="4908925" y="14988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</p:txBody>
      </p:sp>
      <p:sp>
        <p:nvSpPr>
          <p:cNvPr id="1774" name="Google Shape;1774;p73"/>
          <p:cNvSpPr txBox="1">
            <a:spLocks noGrp="1"/>
          </p:cNvSpPr>
          <p:nvPr>
            <p:ph type="subTitle" idx="1"/>
          </p:nvPr>
        </p:nvSpPr>
        <p:spPr>
          <a:xfrm>
            <a:off x="4908925" y="23406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from collection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74"/>
          <p:cNvSpPr txBox="1">
            <a:spLocks noGrp="1"/>
          </p:cNvSpPr>
          <p:nvPr>
            <p:ph type="title"/>
          </p:nvPr>
        </p:nvSpPr>
        <p:spPr>
          <a:xfrm>
            <a:off x="6663975" y="2401825"/>
            <a:ext cx="1755000" cy="3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Get todos</a:t>
            </a:r>
            <a:endParaRPr sz="2200"/>
          </a:p>
        </p:txBody>
      </p:sp>
      <p:grpSp>
        <p:nvGrpSpPr>
          <p:cNvPr id="1780" name="Google Shape;1780;p74"/>
          <p:cNvGrpSpPr/>
          <p:nvPr/>
        </p:nvGrpSpPr>
        <p:grpSpPr>
          <a:xfrm>
            <a:off x="6663997" y="496500"/>
            <a:ext cx="1754956" cy="469800"/>
            <a:chOff x="4572000" y="496500"/>
            <a:chExt cx="3846900" cy="469800"/>
          </a:xfrm>
        </p:grpSpPr>
        <p:sp>
          <p:nvSpPr>
            <p:cNvPr id="1781" name="Google Shape;1781;p74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2" name="Google Shape;1782;p74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783" name="Google Shape;1783;p74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74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74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86" name="Google Shape;178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500" y="756725"/>
            <a:ext cx="5160924" cy="36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75"/>
          <p:cNvSpPr txBox="1">
            <a:spLocks noGrp="1"/>
          </p:cNvSpPr>
          <p:nvPr>
            <p:ph type="title"/>
          </p:nvPr>
        </p:nvSpPr>
        <p:spPr>
          <a:xfrm>
            <a:off x="6663975" y="2401825"/>
            <a:ext cx="1755000" cy="3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Get todo by id</a:t>
            </a:r>
            <a:endParaRPr sz="2200"/>
          </a:p>
        </p:txBody>
      </p:sp>
      <p:grpSp>
        <p:nvGrpSpPr>
          <p:cNvPr id="1792" name="Google Shape;1792;p75"/>
          <p:cNvGrpSpPr/>
          <p:nvPr/>
        </p:nvGrpSpPr>
        <p:grpSpPr>
          <a:xfrm>
            <a:off x="6663997" y="496500"/>
            <a:ext cx="1754956" cy="469800"/>
            <a:chOff x="4572000" y="496500"/>
            <a:chExt cx="3846900" cy="469800"/>
          </a:xfrm>
        </p:grpSpPr>
        <p:sp>
          <p:nvSpPr>
            <p:cNvPr id="1793" name="Google Shape;1793;p75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75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795" name="Google Shape;1795;p75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75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75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98" name="Google Shape;179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00" y="878800"/>
            <a:ext cx="4809950" cy="33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76"/>
          <p:cNvSpPr txBox="1">
            <a:spLocks noGrp="1"/>
          </p:cNvSpPr>
          <p:nvPr>
            <p:ph type="title"/>
          </p:nvPr>
        </p:nvSpPr>
        <p:spPr>
          <a:xfrm>
            <a:off x="4908925" y="14988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1804" name="Google Shape;1804;p76"/>
          <p:cNvSpPr txBox="1">
            <a:spLocks noGrp="1"/>
          </p:cNvSpPr>
          <p:nvPr>
            <p:ph type="subTitle" idx="1"/>
          </p:nvPr>
        </p:nvSpPr>
        <p:spPr>
          <a:xfrm>
            <a:off x="4908925" y="23406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one document from collection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50"/>
          <p:cNvSpPr txBox="1">
            <a:spLocks noGrp="1"/>
          </p:cNvSpPr>
          <p:nvPr>
            <p:ph type="title"/>
          </p:nvPr>
        </p:nvSpPr>
        <p:spPr>
          <a:xfrm>
            <a:off x="1711600" y="1527525"/>
            <a:ext cx="5866500" cy="2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Mongoose(ODM)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Dotenv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Nodemon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Postman</a:t>
            </a:r>
            <a:endParaRPr dirty="0"/>
          </a:p>
        </p:txBody>
      </p:sp>
      <p:sp>
        <p:nvSpPr>
          <p:cNvPr id="1551" name="Google Shape;1551;p50"/>
          <p:cNvSpPr txBox="1">
            <a:spLocks noGrp="1"/>
          </p:cNvSpPr>
          <p:nvPr>
            <p:ph type="title" idx="2"/>
          </p:nvPr>
        </p:nvSpPr>
        <p:spPr>
          <a:xfrm>
            <a:off x="1638800" y="545973"/>
            <a:ext cx="5866500" cy="6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TOOLS</a:t>
            </a:r>
            <a:endParaRPr sz="3900"/>
          </a:p>
        </p:txBody>
      </p:sp>
      <p:grpSp>
        <p:nvGrpSpPr>
          <p:cNvPr id="1552" name="Google Shape;1552;p50"/>
          <p:cNvGrpSpPr/>
          <p:nvPr/>
        </p:nvGrpSpPr>
        <p:grpSpPr>
          <a:xfrm>
            <a:off x="6531622" y="646963"/>
            <a:ext cx="636814" cy="120078"/>
            <a:chOff x="8209059" y="198000"/>
            <a:chExt cx="636814" cy="120078"/>
          </a:xfrm>
        </p:grpSpPr>
        <p:sp>
          <p:nvSpPr>
            <p:cNvPr id="1553" name="Google Shape;1553;p5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77"/>
          <p:cNvSpPr txBox="1">
            <a:spLocks noGrp="1"/>
          </p:cNvSpPr>
          <p:nvPr>
            <p:ph type="title"/>
          </p:nvPr>
        </p:nvSpPr>
        <p:spPr>
          <a:xfrm>
            <a:off x="6663975" y="2401825"/>
            <a:ext cx="1755000" cy="3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Update todo</a:t>
            </a:r>
            <a:endParaRPr sz="2200"/>
          </a:p>
        </p:txBody>
      </p:sp>
      <p:grpSp>
        <p:nvGrpSpPr>
          <p:cNvPr id="1810" name="Google Shape;1810;p77"/>
          <p:cNvGrpSpPr/>
          <p:nvPr/>
        </p:nvGrpSpPr>
        <p:grpSpPr>
          <a:xfrm>
            <a:off x="6663997" y="496500"/>
            <a:ext cx="1754956" cy="469800"/>
            <a:chOff x="4572000" y="496500"/>
            <a:chExt cx="3846900" cy="469800"/>
          </a:xfrm>
        </p:grpSpPr>
        <p:sp>
          <p:nvSpPr>
            <p:cNvPr id="1811" name="Google Shape;1811;p77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2" name="Google Shape;1812;p7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813" name="Google Shape;1813;p7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7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7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816" name="Google Shape;181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75" y="635550"/>
            <a:ext cx="5403349" cy="3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78"/>
          <p:cNvSpPr txBox="1">
            <a:spLocks noGrp="1"/>
          </p:cNvSpPr>
          <p:nvPr>
            <p:ph type="title"/>
          </p:nvPr>
        </p:nvSpPr>
        <p:spPr>
          <a:xfrm>
            <a:off x="6663975" y="2401825"/>
            <a:ext cx="1755000" cy="3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Update todo</a:t>
            </a:r>
            <a:endParaRPr sz="2200"/>
          </a:p>
        </p:txBody>
      </p:sp>
      <p:grpSp>
        <p:nvGrpSpPr>
          <p:cNvPr id="1822" name="Google Shape;1822;p78"/>
          <p:cNvGrpSpPr/>
          <p:nvPr/>
        </p:nvGrpSpPr>
        <p:grpSpPr>
          <a:xfrm>
            <a:off x="6663997" y="496500"/>
            <a:ext cx="1754956" cy="469800"/>
            <a:chOff x="4572000" y="496500"/>
            <a:chExt cx="3846900" cy="469800"/>
          </a:xfrm>
        </p:grpSpPr>
        <p:sp>
          <p:nvSpPr>
            <p:cNvPr id="1823" name="Google Shape;1823;p78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4" name="Google Shape;1824;p78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825" name="Google Shape;1825;p78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78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78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828" name="Google Shape;182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00" y="513638"/>
            <a:ext cx="4821275" cy="21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Google Shape;1829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100" y="2694887"/>
            <a:ext cx="4108318" cy="19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79"/>
          <p:cNvSpPr txBox="1">
            <a:spLocks noGrp="1"/>
          </p:cNvSpPr>
          <p:nvPr>
            <p:ph type="title"/>
          </p:nvPr>
        </p:nvSpPr>
        <p:spPr>
          <a:xfrm>
            <a:off x="4908925" y="14988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1835" name="Google Shape;1835;p79"/>
          <p:cNvSpPr txBox="1">
            <a:spLocks noGrp="1"/>
          </p:cNvSpPr>
          <p:nvPr>
            <p:ph type="subTitle" idx="1"/>
          </p:nvPr>
        </p:nvSpPr>
        <p:spPr>
          <a:xfrm>
            <a:off x="4908925" y="23406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one document from collection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80"/>
          <p:cNvSpPr txBox="1">
            <a:spLocks noGrp="1"/>
          </p:cNvSpPr>
          <p:nvPr>
            <p:ph type="title"/>
          </p:nvPr>
        </p:nvSpPr>
        <p:spPr>
          <a:xfrm>
            <a:off x="6663975" y="2401825"/>
            <a:ext cx="1755000" cy="3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Delete todo</a:t>
            </a:r>
            <a:endParaRPr sz="2200"/>
          </a:p>
        </p:txBody>
      </p:sp>
      <p:grpSp>
        <p:nvGrpSpPr>
          <p:cNvPr id="1841" name="Google Shape;1841;p80"/>
          <p:cNvGrpSpPr/>
          <p:nvPr/>
        </p:nvGrpSpPr>
        <p:grpSpPr>
          <a:xfrm>
            <a:off x="6663997" y="496500"/>
            <a:ext cx="1754956" cy="469800"/>
            <a:chOff x="4572000" y="496500"/>
            <a:chExt cx="3846900" cy="469800"/>
          </a:xfrm>
        </p:grpSpPr>
        <p:sp>
          <p:nvSpPr>
            <p:cNvPr id="1842" name="Google Shape;1842;p80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3" name="Google Shape;1843;p80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844" name="Google Shape;1844;p80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80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80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847" name="Google Shape;184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00" y="728387"/>
            <a:ext cx="5298424" cy="368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81"/>
          <p:cNvSpPr txBox="1">
            <a:spLocks noGrp="1"/>
          </p:cNvSpPr>
          <p:nvPr>
            <p:ph type="title"/>
          </p:nvPr>
        </p:nvSpPr>
        <p:spPr>
          <a:xfrm>
            <a:off x="6663975" y="2401825"/>
            <a:ext cx="1755000" cy="3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Delete todo</a:t>
            </a:r>
            <a:endParaRPr sz="2200"/>
          </a:p>
        </p:txBody>
      </p:sp>
      <p:grpSp>
        <p:nvGrpSpPr>
          <p:cNvPr id="1853" name="Google Shape;1853;p81"/>
          <p:cNvGrpSpPr/>
          <p:nvPr/>
        </p:nvGrpSpPr>
        <p:grpSpPr>
          <a:xfrm>
            <a:off x="6663997" y="496500"/>
            <a:ext cx="1754956" cy="469800"/>
            <a:chOff x="4572000" y="496500"/>
            <a:chExt cx="3846900" cy="469800"/>
          </a:xfrm>
        </p:grpSpPr>
        <p:sp>
          <p:nvSpPr>
            <p:cNvPr id="1854" name="Google Shape;1854;p81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5" name="Google Shape;1855;p81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856" name="Google Shape;1856;p81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81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81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859" name="Google Shape;185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475" y="2608712"/>
            <a:ext cx="4098976" cy="22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0" name="Google Shape;186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475" y="249962"/>
            <a:ext cx="4098975" cy="235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51"/>
          <p:cNvSpPr/>
          <p:nvPr/>
        </p:nvSpPr>
        <p:spPr>
          <a:xfrm>
            <a:off x="2234463" y="19294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51"/>
          <p:cNvSpPr txBox="1">
            <a:spLocks noGrp="1"/>
          </p:cNvSpPr>
          <p:nvPr>
            <p:ph type="title"/>
          </p:nvPr>
        </p:nvSpPr>
        <p:spPr>
          <a:xfrm>
            <a:off x="4172075" y="1857750"/>
            <a:ext cx="2729400" cy="135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3"/>
                </a:solidFill>
              </a:rPr>
              <a:t>instalasi</a:t>
            </a:r>
            <a:endParaRPr sz="38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module</a:t>
            </a:r>
            <a:endParaRPr/>
          </a:p>
        </p:txBody>
      </p:sp>
      <p:sp>
        <p:nvSpPr>
          <p:cNvPr id="1562" name="Google Shape;1562;p51"/>
          <p:cNvSpPr txBox="1">
            <a:spLocks noGrp="1"/>
          </p:cNvSpPr>
          <p:nvPr>
            <p:ph type="title" idx="2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52"/>
          <p:cNvSpPr txBox="1">
            <a:spLocks noGrp="1"/>
          </p:cNvSpPr>
          <p:nvPr>
            <p:ph type="title"/>
          </p:nvPr>
        </p:nvSpPr>
        <p:spPr>
          <a:xfrm>
            <a:off x="6663975" y="2336850"/>
            <a:ext cx="1755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Package.json</a:t>
            </a:r>
            <a:endParaRPr sz="3100" dirty="0"/>
          </a:p>
        </p:txBody>
      </p:sp>
      <p:grpSp>
        <p:nvGrpSpPr>
          <p:cNvPr id="1568" name="Google Shape;1568;p52"/>
          <p:cNvGrpSpPr/>
          <p:nvPr/>
        </p:nvGrpSpPr>
        <p:grpSpPr>
          <a:xfrm>
            <a:off x="6663997" y="496500"/>
            <a:ext cx="1754956" cy="469800"/>
            <a:chOff x="4572000" y="496500"/>
            <a:chExt cx="3846900" cy="469800"/>
          </a:xfrm>
        </p:grpSpPr>
        <p:sp>
          <p:nvSpPr>
            <p:cNvPr id="1569" name="Google Shape;1569;p52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0" name="Google Shape;1570;p52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571" name="Google Shape;1571;p52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52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52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74" name="Google Shape;157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475" y="635550"/>
            <a:ext cx="4484174" cy="3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53"/>
          <p:cNvSpPr/>
          <p:nvPr/>
        </p:nvSpPr>
        <p:spPr>
          <a:xfrm>
            <a:off x="2234463" y="19294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53"/>
          <p:cNvSpPr txBox="1">
            <a:spLocks noGrp="1"/>
          </p:cNvSpPr>
          <p:nvPr>
            <p:ph type="title"/>
          </p:nvPr>
        </p:nvSpPr>
        <p:spPr>
          <a:xfrm>
            <a:off x="4172075" y="1857750"/>
            <a:ext cx="2729400" cy="135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3"/>
                </a:solidFill>
              </a:rPr>
              <a:t>SETUP</a:t>
            </a:r>
            <a:endParaRPr sz="38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ENVironment</a:t>
            </a:r>
            <a:endParaRPr sz="3700"/>
          </a:p>
        </p:txBody>
      </p:sp>
      <p:sp>
        <p:nvSpPr>
          <p:cNvPr id="1581" name="Google Shape;1581;p53"/>
          <p:cNvSpPr txBox="1">
            <a:spLocks noGrp="1"/>
          </p:cNvSpPr>
          <p:nvPr>
            <p:ph type="title" idx="2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54"/>
          <p:cNvSpPr txBox="1">
            <a:spLocks noGrp="1"/>
          </p:cNvSpPr>
          <p:nvPr>
            <p:ph type="title"/>
          </p:nvPr>
        </p:nvSpPr>
        <p:spPr>
          <a:xfrm>
            <a:off x="6664000" y="2150850"/>
            <a:ext cx="17550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.ENV</a:t>
            </a:r>
            <a:endParaRPr/>
          </a:p>
        </p:txBody>
      </p:sp>
      <p:grpSp>
        <p:nvGrpSpPr>
          <p:cNvPr id="1587" name="Google Shape;1587;p54"/>
          <p:cNvGrpSpPr/>
          <p:nvPr/>
        </p:nvGrpSpPr>
        <p:grpSpPr>
          <a:xfrm>
            <a:off x="6663997" y="496500"/>
            <a:ext cx="1754956" cy="469800"/>
            <a:chOff x="4572000" y="496500"/>
            <a:chExt cx="3846900" cy="469800"/>
          </a:xfrm>
        </p:grpSpPr>
        <p:sp>
          <p:nvSpPr>
            <p:cNvPr id="1588" name="Google Shape;1588;p54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9" name="Google Shape;1589;p54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590" name="Google Shape;1590;p54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54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4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93" name="Google Shape;159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50" y="1338263"/>
            <a:ext cx="49749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55"/>
          <p:cNvSpPr/>
          <p:nvPr/>
        </p:nvSpPr>
        <p:spPr>
          <a:xfrm>
            <a:off x="2234463" y="19294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55"/>
          <p:cNvSpPr txBox="1">
            <a:spLocks noGrp="1"/>
          </p:cNvSpPr>
          <p:nvPr>
            <p:ph type="title"/>
          </p:nvPr>
        </p:nvSpPr>
        <p:spPr>
          <a:xfrm>
            <a:off x="4172075" y="1857750"/>
            <a:ext cx="2729400" cy="135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3"/>
                </a:solidFill>
              </a:rPr>
              <a:t>SETUP</a:t>
            </a:r>
            <a:endParaRPr sz="38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Connection</a:t>
            </a:r>
            <a:endParaRPr sz="3700"/>
          </a:p>
        </p:txBody>
      </p:sp>
      <p:sp>
        <p:nvSpPr>
          <p:cNvPr id="1600" name="Google Shape;1600;p55"/>
          <p:cNvSpPr txBox="1">
            <a:spLocks noGrp="1"/>
          </p:cNvSpPr>
          <p:nvPr>
            <p:ph type="title" idx="2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56"/>
          <p:cNvSpPr txBox="1">
            <a:spLocks noGrp="1"/>
          </p:cNvSpPr>
          <p:nvPr>
            <p:ph type="title"/>
          </p:nvPr>
        </p:nvSpPr>
        <p:spPr>
          <a:xfrm>
            <a:off x="6663975" y="2336863"/>
            <a:ext cx="1755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dbconnect.js</a:t>
            </a:r>
            <a:endParaRPr sz="3200"/>
          </a:p>
        </p:txBody>
      </p:sp>
      <p:grpSp>
        <p:nvGrpSpPr>
          <p:cNvPr id="1606" name="Google Shape;1606;p56"/>
          <p:cNvGrpSpPr/>
          <p:nvPr/>
        </p:nvGrpSpPr>
        <p:grpSpPr>
          <a:xfrm>
            <a:off x="6663997" y="496500"/>
            <a:ext cx="1754956" cy="469800"/>
            <a:chOff x="4572000" y="496500"/>
            <a:chExt cx="3846900" cy="469800"/>
          </a:xfrm>
        </p:grpSpPr>
        <p:sp>
          <p:nvSpPr>
            <p:cNvPr id="1607" name="Google Shape;1607;p56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8" name="Google Shape;1608;p56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609" name="Google Shape;1609;p56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6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6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612" name="Google Shape;161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1095513"/>
            <a:ext cx="5144825" cy="29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national Programmers Day XL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129</Words>
  <Application>Microsoft Office PowerPoint</Application>
  <PresentationFormat>On-screen Show (16:9)</PresentationFormat>
  <Paragraphs>69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Quicksand</vt:lpstr>
      <vt:lpstr>Livvic</vt:lpstr>
      <vt:lpstr>Arial</vt:lpstr>
      <vt:lpstr>Bebas Neue</vt:lpstr>
      <vt:lpstr>Roboto Condensed Light</vt:lpstr>
      <vt:lpstr>International Programmers Day XL by Slidesgo</vt:lpstr>
      <vt:lpstr>Project Akhir Basis Data Lanjut Sultan Argya S. F 3122600022</vt:lpstr>
      <vt:lpstr>Restful API Using  ExpressJs and Mongoose</vt:lpstr>
      <vt:lpstr>Express Mongoose(ODM) Dotenv Nodemon Postman</vt:lpstr>
      <vt:lpstr>instalasi module</vt:lpstr>
      <vt:lpstr>Package.json</vt:lpstr>
      <vt:lpstr>SETUP ENVironment</vt:lpstr>
      <vt:lpstr>.ENV</vt:lpstr>
      <vt:lpstr>SETUP Connection</vt:lpstr>
      <vt:lpstr>dbconnect.js</vt:lpstr>
      <vt:lpstr>create models</vt:lpstr>
      <vt:lpstr>Todo.js</vt:lpstr>
      <vt:lpstr>create controllers</vt:lpstr>
      <vt:lpstr>Todocontroller.js</vt:lpstr>
      <vt:lpstr>Todocontroller.js</vt:lpstr>
      <vt:lpstr>Todocontroller.js</vt:lpstr>
      <vt:lpstr>create routes</vt:lpstr>
      <vt:lpstr>todoroute.js</vt:lpstr>
      <vt:lpstr>SETUP Entry point</vt:lpstr>
      <vt:lpstr>APP.js</vt:lpstr>
      <vt:lpstr>start server</vt:lpstr>
      <vt:lpstr>‘NPM start’</vt:lpstr>
      <vt:lpstr>API Testing</vt:lpstr>
      <vt:lpstr>CREATE</vt:lpstr>
      <vt:lpstr>Add todo</vt:lpstr>
      <vt:lpstr>Add todo</vt:lpstr>
      <vt:lpstr>READ</vt:lpstr>
      <vt:lpstr>Get todos</vt:lpstr>
      <vt:lpstr>Get todo by id</vt:lpstr>
      <vt:lpstr>update</vt:lpstr>
      <vt:lpstr>Update todo</vt:lpstr>
      <vt:lpstr>Update todo</vt:lpstr>
      <vt:lpstr>DELETE</vt:lpstr>
      <vt:lpstr>Delete todo</vt:lpstr>
      <vt:lpstr>Delete 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Akhir Basis Data Lanjut Sultan Argya S. F 3122600022</dc:title>
  <cp:lastModifiedBy>Sultan Firdaus</cp:lastModifiedBy>
  <cp:revision>1</cp:revision>
  <dcterms:modified xsi:type="dcterms:W3CDTF">2023-12-08T16:18:09Z</dcterms:modified>
</cp:coreProperties>
</file>