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3T15:24:07.93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3T15:24:07.93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C807C-86A7-4584-A239-2BF2D999B0F4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0"/>
      <dgm:spPr/>
      <dgm:t>
        <a:bodyPr/>
        <a:lstStyle/>
        <a:p>
          <a:endParaRPr lang="ru-RU"/>
        </a:p>
      </dgm:t>
    </dgm:pt>
    <dgm:pt modelId="{62843F8A-A083-4F2C-809A-776A0204C011}">
      <dgm:prSet phldrT="[Текст]" phldr="1"/>
      <dgm:spPr/>
      <dgm:t>
        <a:bodyPr/>
        <a:lstStyle/>
        <a:p>
          <a:endParaRPr lang="ru-RU" dirty="0"/>
        </a:p>
      </dgm:t>
    </dgm:pt>
    <dgm:pt modelId="{04CE181E-F9AE-434F-A710-3BA7A20F0455}" type="parTrans" cxnId="{CDA431CC-E1B6-4D72-9731-257CFFDF6DE3}">
      <dgm:prSet/>
      <dgm:spPr/>
      <dgm:t>
        <a:bodyPr/>
        <a:lstStyle/>
        <a:p>
          <a:endParaRPr lang="ru-RU"/>
        </a:p>
      </dgm:t>
    </dgm:pt>
    <dgm:pt modelId="{18935D00-96A1-420F-9D16-12E06CBA94AF}" type="sibTrans" cxnId="{CDA431CC-E1B6-4D72-9731-257CFFDF6DE3}">
      <dgm:prSet/>
      <dgm:spPr/>
      <dgm:t>
        <a:bodyPr/>
        <a:lstStyle/>
        <a:p>
          <a:endParaRPr lang="ru-RU"/>
        </a:p>
      </dgm:t>
    </dgm:pt>
    <dgm:pt modelId="{20020265-9515-4810-9CE2-E94D34AC443A}">
      <dgm:prSet phldrT="[Текст]" phldr="1"/>
      <dgm:spPr/>
      <dgm:t>
        <a:bodyPr/>
        <a:lstStyle/>
        <a:p>
          <a:endParaRPr lang="ru-RU" dirty="0"/>
        </a:p>
      </dgm:t>
    </dgm:pt>
    <dgm:pt modelId="{E1206BED-69B1-4E6A-AEDE-56C676767143}" type="parTrans" cxnId="{57F90B8C-EE3E-4C44-A885-8BA76E3C61C6}">
      <dgm:prSet/>
      <dgm:spPr/>
      <dgm:t>
        <a:bodyPr/>
        <a:lstStyle/>
        <a:p>
          <a:endParaRPr lang="ru-RU"/>
        </a:p>
      </dgm:t>
    </dgm:pt>
    <dgm:pt modelId="{6AB2119F-88C5-4324-B2AB-F34A8360C127}" type="sibTrans" cxnId="{57F90B8C-EE3E-4C44-A885-8BA76E3C61C6}">
      <dgm:prSet/>
      <dgm:spPr/>
      <dgm:t>
        <a:bodyPr/>
        <a:lstStyle/>
        <a:p>
          <a:endParaRPr lang="ru-RU"/>
        </a:p>
      </dgm:t>
    </dgm:pt>
    <dgm:pt modelId="{6F3202F3-AAC5-4B7A-BC44-45F36E43C95E}">
      <dgm:prSet phldrT="[Текст]" phldr="1"/>
      <dgm:spPr/>
      <dgm:t>
        <a:bodyPr/>
        <a:lstStyle/>
        <a:p>
          <a:endParaRPr lang="ru-RU" dirty="0"/>
        </a:p>
      </dgm:t>
    </dgm:pt>
    <dgm:pt modelId="{AA7EA30E-7839-48FC-9EF6-005E921312C5}" type="parTrans" cxnId="{49B2540E-0672-4577-BF2C-767B47876F1C}">
      <dgm:prSet/>
      <dgm:spPr/>
      <dgm:t>
        <a:bodyPr/>
        <a:lstStyle/>
        <a:p>
          <a:endParaRPr lang="ru-RU"/>
        </a:p>
      </dgm:t>
    </dgm:pt>
    <dgm:pt modelId="{D6520053-09C5-431E-8AEC-FCB29C5D9AC8}" type="sibTrans" cxnId="{49B2540E-0672-4577-BF2C-767B47876F1C}">
      <dgm:prSet/>
      <dgm:spPr/>
      <dgm:t>
        <a:bodyPr/>
        <a:lstStyle/>
        <a:p>
          <a:endParaRPr lang="ru-RU"/>
        </a:p>
      </dgm:t>
    </dgm:pt>
    <dgm:pt modelId="{74D343AC-B6E7-4C3B-BFC0-B720D1F6F3B7}" type="pres">
      <dgm:prSet presAssocID="{08BC807C-86A7-4584-A239-2BF2D999B0F4}" presName="linear" presStyleCnt="0">
        <dgm:presLayoutVars>
          <dgm:dir/>
          <dgm:animLvl val="lvl"/>
          <dgm:resizeHandles val="exact"/>
        </dgm:presLayoutVars>
      </dgm:prSet>
      <dgm:spPr/>
    </dgm:pt>
    <dgm:pt modelId="{D565E65A-CA34-4537-80BA-F20E17AC6096}" type="pres">
      <dgm:prSet presAssocID="{62843F8A-A083-4F2C-809A-776A0204C011}" presName="parentLin" presStyleCnt="0"/>
      <dgm:spPr/>
    </dgm:pt>
    <dgm:pt modelId="{0D210E73-E334-46BE-BD40-CE0A751CA04A}" type="pres">
      <dgm:prSet presAssocID="{62843F8A-A083-4F2C-809A-776A0204C011}" presName="parentLeftMargin" presStyleLbl="node1" presStyleIdx="0" presStyleCnt="3"/>
      <dgm:spPr/>
    </dgm:pt>
    <dgm:pt modelId="{CABD478B-4BE4-46E9-9241-7C3C2656A6C6}" type="pres">
      <dgm:prSet presAssocID="{62843F8A-A083-4F2C-809A-776A0204C0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BA0F0A-7C9B-4936-BF02-4B2EBFB69294}" type="pres">
      <dgm:prSet presAssocID="{62843F8A-A083-4F2C-809A-776A0204C011}" presName="negativeSpace" presStyleCnt="0"/>
      <dgm:spPr/>
    </dgm:pt>
    <dgm:pt modelId="{11BB3CBB-8EB3-4527-9CEC-696126E8A453}" type="pres">
      <dgm:prSet presAssocID="{62843F8A-A083-4F2C-809A-776A0204C011}" presName="childText" presStyleLbl="conFgAcc1" presStyleIdx="0" presStyleCnt="3">
        <dgm:presLayoutVars>
          <dgm:bulletEnabled val="1"/>
        </dgm:presLayoutVars>
      </dgm:prSet>
      <dgm:spPr/>
    </dgm:pt>
    <dgm:pt modelId="{AEDB25EA-611B-491F-8A04-0D9ACBFFD3B5}" type="pres">
      <dgm:prSet presAssocID="{18935D00-96A1-420F-9D16-12E06CBA94AF}" presName="spaceBetweenRectangles" presStyleCnt="0"/>
      <dgm:spPr/>
    </dgm:pt>
    <dgm:pt modelId="{76554295-D998-4548-BD66-39728C1D3C69}" type="pres">
      <dgm:prSet presAssocID="{20020265-9515-4810-9CE2-E94D34AC443A}" presName="parentLin" presStyleCnt="0"/>
      <dgm:spPr/>
    </dgm:pt>
    <dgm:pt modelId="{AC8DFEAA-AD9B-4E6F-9B76-3D220BE6CEC1}" type="pres">
      <dgm:prSet presAssocID="{20020265-9515-4810-9CE2-E94D34AC443A}" presName="parentLeftMargin" presStyleLbl="node1" presStyleIdx="0" presStyleCnt="3"/>
      <dgm:spPr/>
    </dgm:pt>
    <dgm:pt modelId="{15FFFF1B-C6CB-4707-B1CD-4F33AD8966A5}" type="pres">
      <dgm:prSet presAssocID="{20020265-9515-4810-9CE2-E94D34AC44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D0AED5-00E2-45D9-90B6-B0DC96B5BFE8}" type="pres">
      <dgm:prSet presAssocID="{20020265-9515-4810-9CE2-E94D34AC443A}" presName="negativeSpace" presStyleCnt="0"/>
      <dgm:spPr/>
    </dgm:pt>
    <dgm:pt modelId="{720BF7B4-03F1-4A7F-B98F-3A8CF2C2C0BD}" type="pres">
      <dgm:prSet presAssocID="{20020265-9515-4810-9CE2-E94D34AC443A}" presName="childText" presStyleLbl="conFgAcc1" presStyleIdx="1" presStyleCnt="3">
        <dgm:presLayoutVars>
          <dgm:bulletEnabled val="1"/>
        </dgm:presLayoutVars>
      </dgm:prSet>
      <dgm:spPr/>
    </dgm:pt>
    <dgm:pt modelId="{90DD9444-6310-4D8F-840E-B5972262B24D}" type="pres">
      <dgm:prSet presAssocID="{6AB2119F-88C5-4324-B2AB-F34A8360C127}" presName="spaceBetweenRectangles" presStyleCnt="0"/>
      <dgm:spPr/>
    </dgm:pt>
    <dgm:pt modelId="{3C178AF5-F495-44C4-8E7A-EED7B98E15E3}" type="pres">
      <dgm:prSet presAssocID="{6F3202F3-AAC5-4B7A-BC44-45F36E43C95E}" presName="parentLin" presStyleCnt="0"/>
      <dgm:spPr/>
    </dgm:pt>
    <dgm:pt modelId="{887F2C53-60E5-46AA-A4D1-2323C617D646}" type="pres">
      <dgm:prSet presAssocID="{6F3202F3-AAC5-4B7A-BC44-45F36E43C95E}" presName="parentLeftMargin" presStyleLbl="node1" presStyleIdx="1" presStyleCnt="3"/>
      <dgm:spPr/>
    </dgm:pt>
    <dgm:pt modelId="{BA3F7943-7D60-4BF9-8843-4399E004B10E}" type="pres">
      <dgm:prSet presAssocID="{6F3202F3-AAC5-4B7A-BC44-45F36E43C95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1E8EDD0-EF60-4797-BE9B-04FB5FAE55A4}" type="pres">
      <dgm:prSet presAssocID="{6F3202F3-AAC5-4B7A-BC44-45F36E43C95E}" presName="negativeSpace" presStyleCnt="0"/>
      <dgm:spPr/>
    </dgm:pt>
    <dgm:pt modelId="{E95E36FF-592E-4842-B7D1-DA19EB907461}" type="pres">
      <dgm:prSet presAssocID="{6F3202F3-AAC5-4B7A-BC44-45F36E43C9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F7F5F8-BCFC-4824-B12C-39690114756D}" type="presOf" srcId="{6F3202F3-AAC5-4B7A-BC44-45F36E43C95E}" destId="{887F2C53-60E5-46AA-A4D1-2323C617D646}" srcOrd="0" destOrd="0" presId="urn:microsoft.com/office/officeart/2005/8/layout/list1"/>
    <dgm:cxn modelId="{58855CF4-59A0-4665-B25F-910816953E44}" type="presOf" srcId="{62843F8A-A083-4F2C-809A-776A0204C011}" destId="{0D210E73-E334-46BE-BD40-CE0A751CA04A}" srcOrd="0" destOrd="0" presId="urn:microsoft.com/office/officeart/2005/8/layout/list1"/>
    <dgm:cxn modelId="{49B2540E-0672-4577-BF2C-767B47876F1C}" srcId="{08BC807C-86A7-4584-A239-2BF2D999B0F4}" destId="{6F3202F3-AAC5-4B7A-BC44-45F36E43C95E}" srcOrd="2" destOrd="0" parTransId="{AA7EA30E-7839-48FC-9EF6-005E921312C5}" sibTransId="{D6520053-09C5-431E-8AEC-FCB29C5D9AC8}"/>
    <dgm:cxn modelId="{1ED8B1DD-06CE-46BE-AF15-C975F7A060C0}" type="presOf" srcId="{20020265-9515-4810-9CE2-E94D34AC443A}" destId="{15FFFF1B-C6CB-4707-B1CD-4F33AD8966A5}" srcOrd="1" destOrd="0" presId="urn:microsoft.com/office/officeart/2005/8/layout/list1"/>
    <dgm:cxn modelId="{371BAF37-D9C8-4735-8EE3-FD8C8AF6B366}" type="presOf" srcId="{62843F8A-A083-4F2C-809A-776A0204C011}" destId="{CABD478B-4BE4-46E9-9241-7C3C2656A6C6}" srcOrd="1" destOrd="0" presId="urn:microsoft.com/office/officeart/2005/8/layout/list1"/>
    <dgm:cxn modelId="{D29A2452-D036-4A54-BD48-53F8C5A50971}" type="presOf" srcId="{08BC807C-86A7-4584-A239-2BF2D999B0F4}" destId="{74D343AC-B6E7-4C3B-BFC0-B720D1F6F3B7}" srcOrd="0" destOrd="0" presId="urn:microsoft.com/office/officeart/2005/8/layout/list1"/>
    <dgm:cxn modelId="{CDA431CC-E1B6-4D72-9731-257CFFDF6DE3}" srcId="{08BC807C-86A7-4584-A239-2BF2D999B0F4}" destId="{62843F8A-A083-4F2C-809A-776A0204C011}" srcOrd="0" destOrd="0" parTransId="{04CE181E-F9AE-434F-A710-3BA7A20F0455}" sibTransId="{18935D00-96A1-420F-9D16-12E06CBA94AF}"/>
    <dgm:cxn modelId="{7C7595CC-89CD-4FCE-8238-2834E5C36452}" type="presOf" srcId="{6F3202F3-AAC5-4B7A-BC44-45F36E43C95E}" destId="{BA3F7943-7D60-4BF9-8843-4399E004B10E}" srcOrd="1" destOrd="0" presId="urn:microsoft.com/office/officeart/2005/8/layout/list1"/>
    <dgm:cxn modelId="{57F90B8C-EE3E-4C44-A885-8BA76E3C61C6}" srcId="{08BC807C-86A7-4584-A239-2BF2D999B0F4}" destId="{20020265-9515-4810-9CE2-E94D34AC443A}" srcOrd="1" destOrd="0" parTransId="{E1206BED-69B1-4E6A-AEDE-56C676767143}" sibTransId="{6AB2119F-88C5-4324-B2AB-F34A8360C127}"/>
    <dgm:cxn modelId="{F15BBD87-FE10-4310-98CB-57B3E16784C4}" type="presOf" srcId="{20020265-9515-4810-9CE2-E94D34AC443A}" destId="{AC8DFEAA-AD9B-4E6F-9B76-3D220BE6CEC1}" srcOrd="0" destOrd="0" presId="urn:microsoft.com/office/officeart/2005/8/layout/list1"/>
    <dgm:cxn modelId="{DB9D0734-3B72-4AF0-B65A-7E21B4974D2E}" type="presParOf" srcId="{74D343AC-B6E7-4C3B-BFC0-B720D1F6F3B7}" destId="{D565E65A-CA34-4537-80BA-F20E17AC6096}" srcOrd="0" destOrd="0" presId="urn:microsoft.com/office/officeart/2005/8/layout/list1"/>
    <dgm:cxn modelId="{9F36C921-2D83-4089-B877-CF5CCCA48C0A}" type="presParOf" srcId="{D565E65A-CA34-4537-80BA-F20E17AC6096}" destId="{0D210E73-E334-46BE-BD40-CE0A751CA04A}" srcOrd="0" destOrd="0" presId="urn:microsoft.com/office/officeart/2005/8/layout/list1"/>
    <dgm:cxn modelId="{02AE60C3-2556-47BB-8FFC-25F8F10E3218}" type="presParOf" srcId="{D565E65A-CA34-4537-80BA-F20E17AC6096}" destId="{CABD478B-4BE4-46E9-9241-7C3C2656A6C6}" srcOrd="1" destOrd="0" presId="urn:microsoft.com/office/officeart/2005/8/layout/list1"/>
    <dgm:cxn modelId="{F2F716C9-EAC6-4763-B46D-EB2D8F8FEBDD}" type="presParOf" srcId="{74D343AC-B6E7-4C3B-BFC0-B720D1F6F3B7}" destId="{34BA0F0A-7C9B-4936-BF02-4B2EBFB69294}" srcOrd="1" destOrd="0" presId="urn:microsoft.com/office/officeart/2005/8/layout/list1"/>
    <dgm:cxn modelId="{DCAF19AD-F792-4732-9375-932C550B34B7}" type="presParOf" srcId="{74D343AC-B6E7-4C3B-BFC0-B720D1F6F3B7}" destId="{11BB3CBB-8EB3-4527-9CEC-696126E8A453}" srcOrd="2" destOrd="0" presId="urn:microsoft.com/office/officeart/2005/8/layout/list1"/>
    <dgm:cxn modelId="{C4A0D380-1D20-4F06-B06C-A1E2A9BF7AAF}" type="presParOf" srcId="{74D343AC-B6E7-4C3B-BFC0-B720D1F6F3B7}" destId="{AEDB25EA-611B-491F-8A04-0D9ACBFFD3B5}" srcOrd="3" destOrd="0" presId="urn:microsoft.com/office/officeart/2005/8/layout/list1"/>
    <dgm:cxn modelId="{7EBF21D4-845E-4F9A-92BA-B5174F5CA60C}" type="presParOf" srcId="{74D343AC-B6E7-4C3B-BFC0-B720D1F6F3B7}" destId="{76554295-D998-4548-BD66-39728C1D3C69}" srcOrd="4" destOrd="0" presId="urn:microsoft.com/office/officeart/2005/8/layout/list1"/>
    <dgm:cxn modelId="{A30399E3-C846-4CA7-A36B-8E6056D7027E}" type="presParOf" srcId="{76554295-D998-4548-BD66-39728C1D3C69}" destId="{AC8DFEAA-AD9B-4E6F-9B76-3D220BE6CEC1}" srcOrd="0" destOrd="0" presId="urn:microsoft.com/office/officeart/2005/8/layout/list1"/>
    <dgm:cxn modelId="{A81ABE26-1336-4913-B153-410BF3E00C5F}" type="presParOf" srcId="{76554295-D998-4548-BD66-39728C1D3C69}" destId="{15FFFF1B-C6CB-4707-B1CD-4F33AD8966A5}" srcOrd="1" destOrd="0" presId="urn:microsoft.com/office/officeart/2005/8/layout/list1"/>
    <dgm:cxn modelId="{3D2E3EB6-21A0-4091-A27B-D1DD157A4D36}" type="presParOf" srcId="{74D343AC-B6E7-4C3B-BFC0-B720D1F6F3B7}" destId="{73D0AED5-00E2-45D9-90B6-B0DC96B5BFE8}" srcOrd="5" destOrd="0" presId="urn:microsoft.com/office/officeart/2005/8/layout/list1"/>
    <dgm:cxn modelId="{E4097433-58F5-4785-83F0-E41C15B62D1C}" type="presParOf" srcId="{74D343AC-B6E7-4C3B-BFC0-B720D1F6F3B7}" destId="{720BF7B4-03F1-4A7F-B98F-3A8CF2C2C0BD}" srcOrd="6" destOrd="0" presId="urn:microsoft.com/office/officeart/2005/8/layout/list1"/>
    <dgm:cxn modelId="{89E95E44-DFDC-4809-A4BF-5226CF06C898}" type="presParOf" srcId="{74D343AC-B6E7-4C3B-BFC0-B720D1F6F3B7}" destId="{90DD9444-6310-4D8F-840E-B5972262B24D}" srcOrd="7" destOrd="0" presId="urn:microsoft.com/office/officeart/2005/8/layout/list1"/>
    <dgm:cxn modelId="{C7388A51-7CE3-46C9-83D2-C1AD43A96419}" type="presParOf" srcId="{74D343AC-B6E7-4C3B-BFC0-B720D1F6F3B7}" destId="{3C178AF5-F495-44C4-8E7A-EED7B98E15E3}" srcOrd="8" destOrd="0" presId="urn:microsoft.com/office/officeart/2005/8/layout/list1"/>
    <dgm:cxn modelId="{A0E7D853-EA77-4DF9-AF2A-8A06234C3610}" type="presParOf" srcId="{3C178AF5-F495-44C4-8E7A-EED7B98E15E3}" destId="{887F2C53-60E5-46AA-A4D1-2323C617D646}" srcOrd="0" destOrd="0" presId="urn:microsoft.com/office/officeart/2005/8/layout/list1"/>
    <dgm:cxn modelId="{00E643B3-604C-4E18-9C83-C7EA037B7FA2}" type="presParOf" srcId="{3C178AF5-F495-44C4-8E7A-EED7B98E15E3}" destId="{BA3F7943-7D60-4BF9-8843-4399E004B10E}" srcOrd="1" destOrd="0" presId="urn:microsoft.com/office/officeart/2005/8/layout/list1"/>
    <dgm:cxn modelId="{9405D6AB-B4CC-4132-8941-8537618AD685}" type="presParOf" srcId="{74D343AC-B6E7-4C3B-BFC0-B720D1F6F3B7}" destId="{91E8EDD0-EF60-4797-BE9B-04FB5FAE55A4}" srcOrd="9" destOrd="0" presId="urn:microsoft.com/office/officeart/2005/8/layout/list1"/>
    <dgm:cxn modelId="{C0301A3F-5AEB-4739-9AC8-0C583772B258}" type="presParOf" srcId="{74D343AC-B6E7-4C3B-BFC0-B720D1F6F3B7}" destId="{E95E36FF-592E-4842-B7D1-DA19EB90746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DE4D44-FB64-4F07-B302-5925DA5A8A5F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0"/>
      <dgm:spPr/>
      <dgm:t>
        <a:bodyPr/>
        <a:lstStyle/>
        <a:p>
          <a:endParaRPr lang="ru-RU"/>
        </a:p>
      </dgm:t>
    </dgm:pt>
    <dgm:pt modelId="{EBBEB63F-C0BE-4539-BB60-ECBF9F836319}">
      <dgm:prSet phldrT="[Текст]" phldr="1"/>
      <dgm:spPr/>
      <dgm:t>
        <a:bodyPr/>
        <a:lstStyle/>
        <a:p>
          <a:endParaRPr lang="ru-RU" dirty="0"/>
        </a:p>
      </dgm:t>
    </dgm:pt>
    <dgm:pt modelId="{E56F8C75-B8F8-4EEE-82EE-C06DADBE2A02}" type="parTrans" cxnId="{C0336454-D1EC-4D09-931F-7552AC5DCE39}">
      <dgm:prSet/>
      <dgm:spPr/>
      <dgm:t>
        <a:bodyPr/>
        <a:lstStyle/>
        <a:p>
          <a:endParaRPr lang="ru-RU"/>
        </a:p>
      </dgm:t>
    </dgm:pt>
    <dgm:pt modelId="{712D2F74-FEEC-48C0-AEBE-2B0C858B3BBB}" type="sibTrans" cxnId="{C0336454-D1EC-4D09-931F-7552AC5DCE39}">
      <dgm:prSet/>
      <dgm:spPr/>
      <dgm:t>
        <a:bodyPr/>
        <a:lstStyle/>
        <a:p>
          <a:endParaRPr lang="ru-RU"/>
        </a:p>
      </dgm:t>
    </dgm:pt>
    <dgm:pt modelId="{02433D4C-E6D6-44AB-B6DD-80DE3596E8A2}">
      <dgm:prSet phldrT="[Текст]" phldr="1"/>
      <dgm:spPr/>
      <dgm:t>
        <a:bodyPr/>
        <a:lstStyle/>
        <a:p>
          <a:endParaRPr lang="ru-RU" dirty="0"/>
        </a:p>
      </dgm:t>
    </dgm:pt>
    <dgm:pt modelId="{1D0489DF-F0C0-4573-B22C-44D952DBDF43}" type="parTrans" cxnId="{CA0AAAC8-749D-4FE6-B487-50E3885D9C2A}">
      <dgm:prSet/>
      <dgm:spPr/>
      <dgm:t>
        <a:bodyPr/>
        <a:lstStyle/>
        <a:p>
          <a:endParaRPr lang="ru-RU"/>
        </a:p>
      </dgm:t>
    </dgm:pt>
    <dgm:pt modelId="{1E70D5D9-C416-4D1B-B2D8-1DA06539C2A4}" type="sibTrans" cxnId="{CA0AAAC8-749D-4FE6-B487-50E3885D9C2A}">
      <dgm:prSet/>
      <dgm:spPr/>
      <dgm:t>
        <a:bodyPr/>
        <a:lstStyle/>
        <a:p>
          <a:endParaRPr lang="ru-RU"/>
        </a:p>
      </dgm:t>
    </dgm:pt>
    <dgm:pt modelId="{476B7CC2-3100-49C5-9A33-82A3360EA10E}">
      <dgm:prSet phldrT="[Текст]" phldr="1"/>
      <dgm:spPr/>
      <dgm:t>
        <a:bodyPr/>
        <a:lstStyle/>
        <a:p>
          <a:endParaRPr lang="ru-RU" dirty="0"/>
        </a:p>
      </dgm:t>
    </dgm:pt>
    <dgm:pt modelId="{653F352A-7AD8-4299-ABF4-CA1CA835534E}" type="parTrans" cxnId="{67D5C2FE-59DC-45DF-8E01-CBE92CDA9BB2}">
      <dgm:prSet/>
      <dgm:spPr/>
      <dgm:t>
        <a:bodyPr/>
        <a:lstStyle/>
        <a:p>
          <a:endParaRPr lang="ru-RU"/>
        </a:p>
      </dgm:t>
    </dgm:pt>
    <dgm:pt modelId="{9BBCC39C-C3F5-4C53-96A7-4080367AF973}" type="sibTrans" cxnId="{67D5C2FE-59DC-45DF-8E01-CBE92CDA9BB2}">
      <dgm:prSet/>
      <dgm:spPr/>
      <dgm:t>
        <a:bodyPr/>
        <a:lstStyle/>
        <a:p>
          <a:endParaRPr lang="ru-RU"/>
        </a:p>
      </dgm:t>
    </dgm:pt>
    <dgm:pt modelId="{3CB58DA2-C9BA-4FE2-B3F2-299F989DD3D7}" type="pres">
      <dgm:prSet presAssocID="{3FDE4D44-FB64-4F07-B302-5925DA5A8A5F}" presName="linear" presStyleCnt="0">
        <dgm:presLayoutVars>
          <dgm:dir/>
          <dgm:animLvl val="lvl"/>
          <dgm:resizeHandles val="exact"/>
        </dgm:presLayoutVars>
      </dgm:prSet>
      <dgm:spPr/>
    </dgm:pt>
    <dgm:pt modelId="{D65850A4-63D2-4764-8ADC-C38B5E7E56B9}" type="pres">
      <dgm:prSet presAssocID="{EBBEB63F-C0BE-4539-BB60-ECBF9F836319}" presName="parentLin" presStyleCnt="0"/>
      <dgm:spPr/>
    </dgm:pt>
    <dgm:pt modelId="{E5809A4F-39C3-4E81-8283-64D21D421234}" type="pres">
      <dgm:prSet presAssocID="{EBBEB63F-C0BE-4539-BB60-ECBF9F836319}" presName="parentLeftMargin" presStyleLbl="node1" presStyleIdx="0" presStyleCnt="3"/>
      <dgm:spPr/>
    </dgm:pt>
    <dgm:pt modelId="{C9925B4D-17DC-4165-A2EA-4029CC25AD17}" type="pres">
      <dgm:prSet presAssocID="{EBBEB63F-C0BE-4539-BB60-ECBF9F8363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45E51D-CE64-42FA-B3E0-07E00100EA64}" type="pres">
      <dgm:prSet presAssocID="{EBBEB63F-C0BE-4539-BB60-ECBF9F836319}" presName="negativeSpace" presStyleCnt="0"/>
      <dgm:spPr/>
    </dgm:pt>
    <dgm:pt modelId="{87655174-3289-410D-8082-70C6EED8DECC}" type="pres">
      <dgm:prSet presAssocID="{EBBEB63F-C0BE-4539-BB60-ECBF9F836319}" presName="childText" presStyleLbl="conFgAcc1" presStyleIdx="0" presStyleCnt="3">
        <dgm:presLayoutVars>
          <dgm:bulletEnabled val="1"/>
        </dgm:presLayoutVars>
      </dgm:prSet>
      <dgm:spPr/>
    </dgm:pt>
    <dgm:pt modelId="{CFD14ABA-7888-49F0-B33F-2E4C2651A39C}" type="pres">
      <dgm:prSet presAssocID="{712D2F74-FEEC-48C0-AEBE-2B0C858B3BBB}" presName="spaceBetweenRectangles" presStyleCnt="0"/>
      <dgm:spPr/>
    </dgm:pt>
    <dgm:pt modelId="{D77566AD-EED6-444E-9A34-068FB1C28732}" type="pres">
      <dgm:prSet presAssocID="{02433D4C-E6D6-44AB-B6DD-80DE3596E8A2}" presName="parentLin" presStyleCnt="0"/>
      <dgm:spPr/>
    </dgm:pt>
    <dgm:pt modelId="{8FB39A4E-0413-4A03-AC80-E13E1B37DC2B}" type="pres">
      <dgm:prSet presAssocID="{02433D4C-E6D6-44AB-B6DD-80DE3596E8A2}" presName="parentLeftMargin" presStyleLbl="node1" presStyleIdx="0" presStyleCnt="3"/>
      <dgm:spPr/>
    </dgm:pt>
    <dgm:pt modelId="{C1AED973-B1DA-45C4-AFB8-FB0AB8F0FC75}" type="pres">
      <dgm:prSet presAssocID="{02433D4C-E6D6-44AB-B6DD-80DE3596E8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9C5521-94BF-4080-B39A-4575F4D100E9}" type="pres">
      <dgm:prSet presAssocID="{02433D4C-E6D6-44AB-B6DD-80DE3596E8A2}" presName="negativeSpace" presStyleCnt="0"/>
      <dgm:spPr/>
    </dgm:pt>
    <dgm:pt modelId="{7E9ECBEA-90E1-4EC7-9365-0D8C95519E0F}" type="pres">
      <dgm:prSet presAssocID="{02433D4C-E6D6-44AB-B6DD-80DE3596E8A2}" presName="childText" presStyleLbl="conFgAcc1" presStyleIdx="1" presStyleCnt="3">
        <dgm:presLayoutVars>
          <dgm:bulletEnabled val="1"/>
        </dgm:presLayoutVars>
      </dgm:prSet>
      <dgm:spPr/>
    </dgm:pt>
    <dgm:pt modelId="{7D2B42ED-DAEC-4552-BD71-5F70A4FC4D20}" type="pres">
      <dgm:prSet presAssocID="{1E70D5D9-C416-4D1B-B2D8-1DA06539C2A4}" presName="spaceBetweenRectangles" presStyleCnt="0"/>
      <dgm:spPr/>
    </dgm:pt>
    <dgm:pt modelId="{0FA18771-7C53-4B2A-83C2-1B6D88BABDDF}" type="pres">
      <dgm:prSet presAssocID="{476B7CC2-3100-49C5-9A33-82A3360EA10E}" presName="parentLin" presStyleCnt="0"/>
      <dgm:spPr/>
    </dgm:pt>
    <dgm:pt modelId="{4F63FC77-F4E2-4B3D-B54F-367167F777A4}" type="pres">
      <dgm:prSet presAssocID="{476B7CC2-3100-49C5-9A33-82A3360EA10E}" presName="parentLeftMargin" presStyleLbl="node1" presStyleIdx="1" presStyleCnt="3"/>
      <dgm:spPr/>
    </dgm:pt>
    <dgm:pt modelId="{E6A31279-E13E-4D66-A1FB-DE28C22904B4}" type="pres">
      <dgm:prSet presAssocID="{476B7CC2-3100-49C5-9A33-82A3360EA10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38E8C23-95C0-4615-AEEF-41D7F844E4E7}" type="pres">
      <dgm:prSet presAssocID="{476B7CC2-3100-49C5-9A33-82A3360EA10E}" presName="negativeSpace" presStyleCnt="0"/>
      <dgm:spPr/>
    </dgm:pt>
    <dgm:pt modelId="{4D610BB6-763F-404C-844B-5817D8E80D02}" type="pres">
      <dgm:prSet presAssocID="{476B7CC2-3100-49C5-9A33-82A3360EA10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FC2B8B2-B4DB-416A-85A6-5A90F2C252D7}" type="presOf" srcId="{EBBEB63F-C0BE-4539-BB60-ECBF9F836319}" destId="{C9925B4D-17DC-4165-A2EA-4029CC25AD17}" srcOrd="1" destOrd="0" presId="urn:microsoft.com/office/officeart/2005/8/layout/list1"/>
    <dgm:cxn modelId="{BFD1D408-609C-4D88-A9DA-EBFEBC8CEF3D}" type="presOf" srcId="{02433D4C-E6D6-44AB-B6DD-80DE3596E8A2}" destId="{C1AED973-B1DA-45C4-AFB8-FB0AB8F0FC75}" srcOrd="1" destOrd="0" presId="urn:microsoft.com/office/officeart/2005/8/layout/list1"/>
    <dgm:cxn modelId="{2A2B2842-2ED7-47CA-A445-DF6401EDE30E}" type="presOf" srcId="{02433D4C-E6D6-44AB-B6DD-80DE3596E8A2}" destId="{8FB39A4E-0413-4A03-AC80-E13E1B37DC2B}" srcOrd="0" destOrd="0" presId="urn:microsoft.com/office/officeart/2005/8/layout/list1"/>
    <dgm:cxn modelId="{847FEBD4-179D-4E63-BF4A-9505F61616D0}" type="presOf" srcId="{476B7CC2-3100-49C5-9A33-82A3360EA10E}" destId="{E6A31279-E13E-4D66-A1FB-DE28C22904B4}" srcOrd="1" destOrd="0" presId="urn:microsoft.com/office/officeart/2005/8/layout/list1"/>
    <dgm:cxn modelId="{6CBFFF1B-17A1-49C7-B9C5-5045955F122A}" type="presOf" srcId="{476B7CC2-3100-49C5-9A33-82A3360EA10E}" destId="{4F63FC77-F4E2-4B3D-B54F-367167F777A4}" srcOrd="0" destOrd="0" presId="urn:microsoft.com/office/officeart/2005/8/layout/list1"/>
    <dgm:cxn modelId="{C0336454-D1EC-4D09-931F-7552AC5DCE39}" srcId="{3FDE4D44-FB64-4F07-B302-5925DA5A8A5F}" destId="{EBBEB63F-C0BE-4539-BB60-ECBF9F836319}" srcOrd="0" destOrd="0" parTransId="{E56F8C75-B8F8-4EEE-82EE-C06DADBE2A02}" sibTransId="{712D2F74-FEEC-48C0-AEBE-2B0C858B3BBB}"/>
    <dgm:cxn modelId="{67D5C2FE-59DC-45DF-8E01-CBE92CDA9BB2}" srcId="{3FDE4D44-FB64-4F07-B302-5925DA5A8A5F}" destId="{476B7CC2-3100-49C5-9A33-82A3360EA10E}" srcOrd="2" destOrd="0" parTransId="{653F352A-7AD8-4299-ABF4-CA1CA835534E}" sibTransId="{9BBCC39C-C3F5-4C53-96A7-4080367AF973}"/>
    <dgm:cxn modelId="{CA0AAAC8-749D-4FE6-B487-50E3885D9C2A}" srcId="{3FDE4D44-FB64-4F07-B302-5925DA5A8A5F}" destId="{02433D4C-E6D6-44AB-B6DD-80DE3596E8A2}" srcOrd="1" destOrd="0" parTransId="{1D0489DF-F0C0-4573-B22C-44D952DBDF43}" sibTransId="{1E70D5D9-C416-4D1B-B2D8-1DA06539C2A4}"/>
    <dgm:cxn modelId="{79130F20-2319-436C-8603-6587CE938355}" type="presOf" srcId="{EBBEB63F-C0BE-4539-BB60-ECBF9F836319}" destId="{E5809A4F-39C3-4E81-8283-64D21D421234}" srcOrd="0" destOrd="0" presId="urn:microsoft.com/office/officeart/2005/8/layout/list1"/>
    <dgm:cxn modelId="{DBCE5035-05AA-4A5C-8CAE-D7014C2CEB81}" type="presOf" srcId="{3FDE4D44-FB64-4F07-B302-5925DA5A8A5F}" destId="{3CB58DA2-C9BA-4FE2-B3F2-299F989DD3D7}" srcOrd="0" destOrd="0" presId="urn:microsoft.com/office/officeart/2005/8/layout/list1"/>
    <dgm:cxn modelId="{D6011256-DDDC-4E20-80EA-846773252837}" type="presParOf" srcId="{3CB58DA2-C9BA-4FE2-B3F2-299F989DD3D7}" destId="{D65850A4-63D2-4764-8ADC-C38B5E7E56B9}" srcOrd="0" destOrd="0" presId="urn:microsoft.com/office/officeart/2005/8/layout/list1"/>
    <dgm:cxn modelId="{3908B0EE-0897-4468-99F1-A6F24175E8F8}" type="presParOf" srcId="{D65850A4-63D2-4764-8ADC-C38B5E7E56B9}" destId="{E5809A4F-39C3-4E81-8283-64D21D421234}" srcOrd="0" destOrd="0" presId="urn:microsoft.com/office/officeart/2005/8/layout/list1"/>
    <dgm:cxn modelId="{BC96B3AF-3167-486B-96A4-91EE44C60638}" type="presParOf" srcId="{D65850A4-63D2-4764-8ADC-C38B5E7E56B9}" destId="{C9925B4D-17DC-4165-A2EA-4029CC25AD17}" srcOrd="1" destOrd="0" presId="urn:microsoft.com/office/officeart/2005/8/layout/list1"/>
    <dgm:cxn modelId="{7C692A9C-34AD-4DA9-B456-94CC09867906}" type="presParOf" srcId="{3CB58DA2-C9BA-4FE2-B3F2-299F989DD3D7}" destId="{CC45E51D-CE64-42FA-B3E0-07E00100EA64}" srcOrd="1" destOrd="0" presId="urn:microsoft.com/office/officeart/2005/8/layout/list1"/>
    <dgm:cxn modelId="{9E945553-A096-452B-9FE5-0FC3AAA406A0}" type="presParOf" srcId="{3CB58DA2-C9BA-4FE2-B3F2-299F989DD3D7}" destId="{87655174-3289-410D-8082-70C6EED8DECC}" srcOrd="2" destOrd="0" presId="urn:microsoft.com/office/officeart/2005/8/layout/list1"/>
    <dgm:cxn modelId="{5D5069F2-C791-4396-BB46-92C58FD74804}" type="presParOf" srcId="{3CB58DA2-C9BA-4FE2-B3F2-299F989DD3D7}" destId="{CFD14ABA-7888-49F0-B33F-2E4C2651A39C}" srcOrd="3" destOrd="0" presId="urn:microsoft.com/office/officeart/2005/8/layout/list1"/>
    <dgm:cxn modelId="{1195493D-92A3-4D65-822A-EE4130760958}" type="presParOf" srcId="{3CB58DA2-C9BA-4FE2-B3F2-299F989DD3D7}" destId="{D77566AD-EED6-444E-9A34-068FB1C28732}" srcOrd="4" destOrd="0" presId="urn:microsoft.com/office/officeart/2005/8/layout/list1"/>
    <dgm:cxn modelId="{D3AE5F0D-F52B-4018-83D5-2D021A900B07}" type="presParOf" srcId="{D77566AD-EED6-444E-9A34-068FB1C28732}" destId="{8FB39A4E-0413-4A03-AC80-E13E1B37DC2B}" srcOrd="0" destOrd="0" presId="urn:microsoft.com/office/officeart/2005/8/layout/list1"/>
    <dgm:cxn modelId="{62F3C2A8-91E6-4706-90B8-AE1131E17B02}" type="presParOf" srcId="{D77566AD-EED6-444E-9A34-068FB1C28732}" destId="{C1AED973-B1DA-45C4-AFB8-FB0AB8F0FC75}" srcOrd="1" destOrd="0" presId="urn:microsoft.com/office/officeart/2005/8/layout/list1"/>
    <dgm:cxn modelId="{45A1B740-F0CB-4988-9808-180111BBF2AE}" type="presParOf" srcId="{3CB58DA2-C9BA-4FE2-B3F2-299F989DD3D7}" destId="{369C5521-94BF-4080-B39A-4575F4D100E9}" srcOrd="5" destOrd="0" presId="urn:microsoft.com/office/officeart/2005/8/layout/list1"/>
    <dgm:cxn modelId="{0EAC6518-7C6B-49B8-B1FE-0D9168BAA7F9}" type="presParOf" srcId="{3CB58DA2-C9BA-4FE2-B3F2-299F989DD3D7}" destId="{7E9ECBEA-90E1-4EC7-9365-0D8C95519E0F}" srcOrd="6" destOrd="0" presId="urn:microsoft.com/office/officeart/2005/8/layout/list1"/>
    <dgm:cxn modelId="{3EED5DAC-BDBC-411C-942B-FDC0A69D6153}" type="presParOf" srcId="{3CB58DA2-C9BA-4FE2-B3F2-299F989DD3D7}" destId="{7D2B42ED-DAEC-4552-BD71-5F70A4FC4D20}" srcOrd="7" destOrd="0" presId="urn:microsoft.com/office/officeart/2005/8/layout/list1"/>
    <dgm:cxn modelId="{AE618CF2-939F-4232-83F9-D1EB8A20B346}" type="presParOf" srcId="{3CB58DA2-C9BA-4FE2-B3F2-299F989DD3D7}" destId="{0FA18771-7C53-4B2A-83C2-1B6D88BABDDF}" srcOrd="8" destOrd="0" presId="urn:microsoft.com/office/officeart/2005/8/layout/list1"/>
    <dgm:cxn modelId="{A299946D-6BDD-41BA-9E9A-5C206D5185BD}" type="presParOf" srcId="{0FA18771-7C53-4B2A-83C2-1B6D88BABDDF}" destId="{4F63FC77-F4E2-4B3D-B54F-367167F777A4}" srcOrd="0" destOrd="0" presId="urn:microsoft.com/office/officeart/2005/8/layout/list1"/>
    <dgm:cxn modelId="{B8165A1D-D22B-49CE-ADBE-A908FEFB13EE}" type="presParOf" srcId="{0FA18771-7C53-4B2A-83C2-1B6D88BABDDF}" destId="{E6A31279-E13E-4D66-A1FB-DE28C22904B4}" srcOrd="1" destOrd="0" presId="urn:microsoft.com/office/officeart/2005/8/layout/list1"/>
    <dgm:cxn modelId="{F3968E64-CBCF-468E-96E7-6FE61BCB43B0}" type="presParOf" srcId="{3CB58DA2-C9BA-4FE2-B3F2-299F989DD3D7}" destId="{D38E8C23-95C0-4615-AEEF-41D7F844E4E7}" srcOrd="9" destOrd="0" presId="urn:microsoft.com/office/officeart/2005/8/layout/list1"/>
    <dgm:cxn modelId="{3DB778F5-4B69-4B7E-98A2-A1D9E202E3A2}" type="presParOf" srcId="{3CB58DA2-C9BA-4FE2-B3F2-299F989DD3D7}" destId="{4D610BB6-763F-404C-844B-5817D8E80D0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69905E-8035-42BC-A5E5-7B493425FD0F}" type="doc">
      <dgm:prSet loTypeId="urn:microsoft.com/office/officeart/2005/8/layout/defaul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7FB674A6-73D0-42BF-898B-F9F6E4F7AE48}">
      <dgm:prSet phldrT="[Текст]"/>
      <dgm:spPr/>
      <dgm:t>
        <a:bodyPr/>
        <a:lstStyle/>
        <a:p>
          <a:r>
            <a:rPr lang="en-US" dirty="0" err="1" smtClean="0"/>
            <a:t>Istiqbolli</a:t>
          </a:r>
          <a:r>
            <a:rPr lang="en-US" dirty="0" smtClean="0"/>
            <a:t> </a:t>
          </a:r>
          <a:r>
            <a:rPr lang="en-US" dirty="0" err="1" smtClean="0"/>
            <a:t>strategiya</a:t>
          </a:r>
          <a:endParaRPr lang="ru-RU" dirty="0"/>
        </a:p>
      </dgm:t>
    </dgm:pt>
    <dgm:pt modelId="{F73E270B-5FFD-4B1B-A687-DBF30EBF6C22}" type="parTrans" cxnId="{A8E748A8-B0FC-4352-8E55-101AC4E08D47}">
      <dgm:prSet/>
      <dgm:spPr/>
      <dgm:t>
        <a:bodyPr/>
        <a:lstStyle/>
        <a:p>
          <a:endParaRPr lang="ru-RU"/>
        </a:p>
      </dgm:t>
    </dgm:pt>
    <dgm:pt modelId="{18C6568A-3D6D-4605-A16A-362AF89E456F}" type="sibTrans" cxnId="{A8E748A8-B0FC-4352-8E55-101AC4E08D47}">
      <dgm:prSet/>
      <dgm:spPr/>
      <dgm:t>
        <a:bodyPr/>
        <a:lstStyle/>
        <a:p>
          <a:endParaRPr lang="ru-RU"/>
        </a:p>
      </dgm:t>
    </dgm:pt>
    <dgm:pt modelId="{AB41B537-475C-4912-B31F-3308C1E8FE71}">
      <dgm:prSet phldrT="[Текст]"/>
      <dgm:spPr/>
      <dgm:t>
        <a:bodyPr/>
        <a:lstStyle/>
        <a:p>
          <a:r>
            <a:rPr lang="en-US" dirty="0" err="1" smtClean="0"/>
            <a:t>Yaxshi</a:t>
          </a:r>
          <a:r>
            <a:rPr lang="en-US" dirty="0" smtClean="0"/>
            <a:t> </a:t>
          </a:r>
          <a:r>
            <a:rPr lang="en-US" dirty="0" err="1" smtClean="0"/>
            <a:t>mudiriya</a:t>
          </a:r>
          <a:endParaRPr lang="ru-RU" dirty="0"/>
        </a:p>
      </dgm:t>
    </dgm:pt>
    <dgm:pt modelId="{FA543E55-8FD9-489C-ADDC-EBF6F53EB802}" type="parTrans" cxnId="{F3ED1185-E41E-4951-B635-005F69936C98}">
      <dgm:prSet/>
      <dgm:spPr/>
      <dgm:t>
        <a:bodyPr/>
        <a:lstStyle/>
        <a:p>
          <a:endParaRPr lang="ru-RU"/>
        </a:p>
      </dgm:t>
    </dgm:pt>
    <dgm:pt modelId="{D17080D0-2DE1-4E19-B21B-D775756CC25C}" type="sibTrans" cxnId="{F3ED1185-E41E-4951-B635-005F69936C98}">
      <dgm:prSet/>
      <dgm:spPr/>
      <dgm:t>
        <a:bodyPr/>
        <a:lstStyle/>
        <a:p>
          <a:endParaRPr lang="ru-RU"/>
        </a:p>
      </dgm:t>
    </dgm:pt>
    <dgm:pt modelId="{369D5382-2F33-49FC-98E0-800DFF02A552}">
      <dgm:prSet phldrT="[Текст]"/>
      <dgm:spPr/>
      <dgm:t>
        <a:bodyPr/>
        <a:lstStyle/>
        <a:p>
          <a:r>
            <a:rPr lang="en-US" dirty="0" err="1" smtClean="0"/>
            <a:t>Xizmatlar</a:t>
          </a:r>
          <a:r>
            <a:rPr lang="en-US" dirty="0" smtClean="0"/>
            <a:t> </a:t>
          </a:r>
          <a:r>
            <a:rPr lang="en-US" dirty="0" err="1" smtClean="0"/>
            <a:t>va</a:t>
          </a:r>
          <a:r>
            <a:rPr lang="en-US" dirty="0" smtClean="0"/>
            <a:t> </a:t>
          </a:r>
          <a:r>
            <a:rPr lang="en-US" dirty="0" err="1" smtClean="0"/>
            <a:t>maxsulotlar</a:t>
          </a:r>
          <a:r>
            <a:rPr lang="en-US" dirty="0" smtClean="0"/>
            <a:t> </a:t>
          </a:r>
          <a:r>
            <a:rPr lang="en-US" dirty="0" err="1" smtClean="0"/>
            <a:t>sifati</a:t>
          </a:r>
          <a:endParaRPr lang="ru-RU" dirty="0"/>
        </a:p>
      </dgm:t>
    </dgm:pt>
    <dgm:pt modelId="{29231AAA-7BC9-49AE-9C76-B332426024BB}" type="parTrans" cxnId="{67122F6A-A1C1-4FD9-876F-3DF98548F6A6}">
      <dgm:prSet/>
      <dgm:spPr/>
      <dgm:t>
        <a:bodyPr/>
        <a:lstStyle/>
        <a:p>
          <a:endParaRPr lang="ru-RU"/>
        </a:p>
      </dgm:t>
    </dgm:pt>
    <dgm:pt modelId="{D312392F-DD2B-4424-96F9-5ED4D4C9D4CE}" type="sibTrans" cxnId="{67122F6A-A1C1-4FD9-876F-3DF98548F6A6}">
      <dgm:prSet/>
      <dgm:spPr/>
      <dgm:t>
        <a:bodyPr/>
        <a:lstStyle/>
        <a:p>
          <a:endParaRPr lang="ru-RU"/>
        </a:p>
      </dgm:t>
    </dgm:pt>
    <dgm:pt modelId="{D796E077-63A9-4911-A728-3FC325F67E81}">
      <dgm:prSet phldrT="[Текст]"/>
      <dgm:spPr/>
      <dgm:t>
        <a:bodyPr/>
        <a:lstStyle/>
        <a:p>
          <a:r>
            <a:rPr lang="en-US" dirty="0" err="1" smtClean="0"/>
            <a:t>Savdo</a:t>
          </a:r>
          <a:r>
            <a:rPr lang="en-US" dirty="0" smtClean="0"/>
            <a:t> </a:t>
          </a:r>
          <a:r>
            <a:rPr lang="en-US" dirty="0" err="1" smtClean="0"/>
            <a:t>tizimi</a:t>
          </a:r>
          <a:endParaRPr lang="ru-RU" dirty="0"/>
        </a:p>
      </dgm:t>
    </dgm:pt>
    <dgm:pt modelId="{8D8B4C58-7D43-4E67-91FB-6F8E10F50810}" type="parTrans" cxnId="{66C13B07-C19C-4A55-8FBD-2205E4C1298E}">
      <dgm:prSet/>
      <dgm:spPr/>
      <dgm:t>
        <a:bodyPr/>
        <a:lstStyle/>
        <a:p>
          <a:endParaRPr lang="ru-RU"/>
        </a:p>
      </dgm:t>
    </dgm:pt>
    <dgm:pt modelId="{94A1D176-FC8A-4A50-BA6B-49C818E3E368}" type="sibTrans" cxnId="{66C13B07-C19C-4A55-8FBD-2205E4C1298E}">
      <dgm:prSet/>
      <dgm:spPr/>
      <dgm:t>
        <a:bodyPr/>
        <a:lstStyle/>
        <a:p>
          <a:endParaRPr lang="ru-RU"/>
        </a:p>
      </dgm:t>
    </dgm:pt>
    <dgm:pt modelId="{DD8E66A9-B1C1-430C-B77A-B580DC75ABDA}">
      <dgm:prSet phldrT="[Текст]"/>
      <dgm:spPr/>
      <dgm:t>
        <a:bodyPr/>
        <a:lstStyle/>
        <a:p>
          <a:r>
            <a:rPr lang="en-US" dirty="0" err="1" smtClean="0"/>
            <a:t>Turli</a:t>
          </a:r>
          <a:r>
            <a:rPr lang="en-US" dirty="0" smtClean="0"/>
            <a:t> </a:t>
          </a:r>
          <a:r>
            <a:rPr lang="en-US" dirty="0" err="1" smtClean="0"/>
            <a:t>bayonotlarni</a:t>
          </a:r>
          <a:r>
            <a:rPr lang="en-US" dirty="0" smtClean="0"/>
            <a:t> </a:t>
          </a:r>
          <a:r>
            <a:rPr lang="en-US" dirty="0" err="1" smtClean="0"/>
            <a:t>rivojlantirish</a:t>
          </a:r>
          <a:endParaRPr lang="ru-RU" dirty="0"/>
        </a:p>
      </dgm:t>
    </dgm:pt>
    <dgm:pt modelId="{DAF6DCF8-3B9F-4D7B-932F-E1F9F50B6DC7}" type="parTrans" cxnId="{071A09CA-CE5A-4A4B-9C63-E0D5BD5FE3BE}">
      <dgm:prSet/>
      <dgm:spPr/>
      <dgm:t>
        <a:bodyPr/>
        <a:lstStyle/>
        <a:p>
          <a:endParaRPr lang="ru-RU"/>
        </a:p>
      </dgm:t>
    </dgm:pt>
    <dgm:pt modelId="{A6ACA956-D27D-467B-BD56-523E0CD05BD9}" type="sibTrans" cxnId="{071A09CA-CE5A-4A4B-9C63-E0D5BD5FE3BE}">
      <dgm:prSet/>
      <dgm:spPr/>
      <dgm:t>
        <a:bodyPr/>
        <a:lstStyle/>
        <a:p>
          <a:endParaRPr lang="ru-RU"/>
        </a:p>
      </dgm:t>
    </dgm:pt>
    <dgm:pt modelId="{FA25804E-15B5-402B-8A5D-C3422A7BCF31}">
      <dgm:prSet/>
      <dgm:spPr/>
      <dgm:t>
        <a:bodyPr/>
        <a:lstStyle/>
        <a:p>
          <a:r>
            <a:rPr lang="en-US" smtClean="0"/>
            <a:t>Mijozlarga fokuslanish</a:t>
          </a:r>
          <a:endParaRPr lang="ru-RU"/>
        </a:p>
      </dgm:t>
    </dgm:pt>
    <dgm:pt modelId="{2E1831DB-016D-4105-830F-A8BAFE094E4E}" type="parTrans" cxnId="{C888E7A9-5163-461C-8BCA-0CDDA3C4B741}">
      <dgm:prSet/>
      <dgm:spPr/>
      <dgm:t>
        <a:bodyPr/>
        <a:lstStyle/>
        <a:p>
          <a:endParaRPr lang="ru-RU"/>
        </a:p>
      </dgm:t>
    </dgm:pt>
    <dgm:pt modelId="{BC103B62-64FE-4630-BD7C-AE1AAE92C6AB}" type="sibTrans" cxnId="{C888E7A9-5163-461C-8BCA-0CDDA3C4B741}">
      <dgm:prSet/>
      <dgm:spPr/>
      <dgm:t>
        <a:bodyPr/>
        <a:lstStyle/>
        <a:p>
          <a:endParaRPr lang="ru-RU"/>
        </a:p>
      </dgm:t>
    </dgm:pt>
    <dgm:pt modelId="{B86B1FC5-97A9-4F97-9636-F1069C51EE77}" type="pres">
      <dgm:prSet presAssocID="{5E69905E-8035-42BC-A5E5-7B493425FD0F}" presName="diagram" presStyleCnt="0">
        <dgm:presLayoutVars>
          <dgm:dir/>
          <dgm:resizeHandles val="exact"/>
        </dgm:presLayoutVars>
      </dgm:prSet>
      <dgm:spPr/>
    </dgm:pt>
    <dgm:pt modelId="{5D387236-9746-4330-872B-2F46A099A524}" type="pres">
      <dgm:prSet presAssocID="{7FB674A6-73D0-42BF-898B-F9F6E4F7AE4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675236-D385-4037-8AA9-F90C8571AFDC}" type="pres">
      <dgm:prSet presAssocID="{18C6568A-3D6D-4605-A16A-362AF89E456F}" presName="sibTrans" presStyleCnt="0"/>
      <dgm:spPr/>
    </dgm:pt>
    <dgm:pt modelId="{AFF3B445-4DFD-479C-AD1D-83AB0F1FEA1A}" type="pres">
      <dgm:prSet presAssocID="{AB41B537-475C-4912-B31F-3308C1E8FE7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13882C-A7AF-4890-9B61-063DA574EE29}" type="pres">
      <dgm:prSet presAssocID="{D17080D0-2DE1-4E19-B21B-D775756CC25C}" presName="sibTrans" presStyleCnt="0"/>
      <dgm:spPr/>
    </dgm:pt>
    <dgm:pt modelId="{21B7ECA7-B216-4C5D-9330-4F5496018E78}" type="pres">
      <dgm:prSet presAssocID="{369D5382-2F33-49FC-98E0-800DFF02A55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AA3C05-DD93-4F83-8C48-533A611A9727}" type="pres">
      <dgm:prSet presAssocID="{D312392F-DD2B-4424-96F9-5ED4D4C9D4CE}" presName="sibTrans" presStyleCnt="0"/>
      <dgm:spPr/>
    </dgm:pt>
    <dgm:pt modelId="{6839F99D-2C83-481E-8810-777EEC5B2123}" type="pres">
      <dgm:prSet presAssocID="{D796E077-63A9-4911-A728-3FC325F67E8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33436D-2318-40FF-80EF-FF4E699E1F2B}" type="pres">
      <dgm:prSet presAssocID="{94A1D176-FC8A-4A50-BA6B-49C818E3E368}" presName="sibTrans" presStyleCnt="0"/>
      <dgm:spPr/>
    </dgm:pt>
    <dgm:pt modelId="{CDBC71A7-8CF6-4F1A-B0B9-85BFEACDFEB8}" type="pres">
      <dgm:prSet presAssocID="{DD8E66A9-B1C1-430C-B77A-B580DC75ABD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47DD1C-4093-4CFD-9B03-61A7ED22EA7C}" type="pres">
      <dgm:prSet presAssocID="{A6ACA956-D27D-467B-BD56-523E0CD05BD9}" presName="sibTrans" presStyleCnt="0"/>
      <dgm:spPr/>
    </dgm:pt>
    <dgm:pt modelId="{5626DB33-2927-440B-832E-998F7AE4D65D}" type="pres">
      <dgm:prSet presAssocID="{FA25804E-15B5-402B-8A5D-C3422A7BCF31}" presName="node" presStyleLbl="node1" presStyleIdx="5" presStyleCnt="6">
        <dgm:presLayoutVars>
          <dgm:bulletEnabled val="1"/>
        </dgm:presLayoutVars>
      </dgm:prSet>
      <dgm:spPr/>
    </dgm:pt>
  </dgm:ptLst>
  <dgm:cxnLst>
    <dgm:cxn modelId="{F3ED1185-E41E-4951-B635-005F69936C98}" srcId="{5E69905E-8035-42BC-A5E5-7B493425FD0F}" destId="{AB41B537-475C-4912-B31F-3308C1E8FE71}" srcOrd="1" destOrd="0" parTransId="{FA543E55-8FD9-489C-ADDC-EBF6F53EB802}" sibTransId="{D17080D0-2DE1-4E19-B21B-D775756CC25C}"/>
    <dgm:cxn modelId="{96A2A41D-2EDB-4CA5-8115-22702C0F5640}" type="presOf" srcId="{AB41B537-475C-4912-B31F-3308C1E8FE71}" destId="{AFF3B445-4DFD-479C-AD1D-83AB0F1FEA1A}" srcOrd="0" destOrd="0" presId="urn:microsoft.com/office/officeart/2005/8/layout/default"/>
    <dgm:cxn modelId="{DE4F90AA-3EEA-4117-BEBE-21F90ED34D68}" type="presOf" srcId="{5E69905E-8035-42BC-A5E5-7B493425FD0F}" destId="{B86B1FC5-97A9-4F97-9636-F1069C51EE77}" srcOrd="0" destOrd="0" presId="urn:microsoft.com/office/officeart/2005/8/layout/default"/>
    <dgm:cxn modelId="{07894939-6BA8-4160-A2D8-8851E2AEEEF7}" type="presOf" srcId="{DD8E66A9-B1C1-430C-B77A-B580DC75ABDA}" destId="{CDBC71A7-8CF6-4F1A-B0B9-85BFEACDFEB8}" srcOrd="0" destOrd="0" presId="urn:microsoft.com/office/officeart/2005/8/layout/default"/>
    <dgm:cxn modelId="{071A09CA-CE5A-4A4B-9C63-E0D5BD5FE3BE}" srcId="{5E69905E-8035-42BC-A5E5-7B493425FD0F}" destId="{DD8E66A9-B1C1-430C-B77A-B580DC75ABDA}" srcOrd="4" destOrd="0" parTransId="{DAF6DCF8-3B9F-4D7B-932F-E1F9F50B6DC7}" sibTransId="{A6ACA956-D27D-467B-BD56-523E0CD05BD9}"/>
    <dgm:cxn modelId="{66C13B07-C19C-4A55-8FBD-2205E4C1298E}" srcId="{5E69905E-8035-42BC-A5E5-7B493425FD0F}" destId="{D796E077-63A9-4911-A728-3FC325F67E81}" srcOrd="3" destOrd="0" parTransId="{8D8B4C58-7D43-4E67-91FB-6F8E10F50810}" sibTransId="{94A1D176-FC8A-4A50-BA6B-49C818E3E368}"/>
    <dgm:cxn modelId="{DDF22A5A-F6F5-4735-A6BF-01691BCBF140}" type="presOf" srcId="{369D5382-2F33-49FC-98E0-800DFF02A552}" destId="{21B7ECA7-B216-4C5D-9330-4F5496018E78}" srcOrd="0" destOrd="0" presId="urn:microsoft.com/office/officeart/2005/8/layout/default"/>
    <dgm:cxn modelId="{C888E7A9-5163-461C-8BCA-0CDDA3C4B741}" srcId="{5E69905E-8035-42BC-A5E5-7B493425FD0F}" destId="{FA25804E-15B5-402B-8A5D-C3422A7BCF31}" srcOrd="5" destOrd="0" parTransId="{2E1831DB-016D-4105-830F-A8BAFE094E4E}" sibTransId="{BC103B62-64FE-4630-BD7C-AE1AAE92C6AB}"/>
    <dgm:cxn modelId="{5B21910B-EDC8-4EC9-AD71-383051740A5E}" type="presOf" srcId="{7FB674A6-73D0-42BF-898B-F9F6E4F7AE48}" destId="{5D387236-9746-4330-872B-2F46A099A524}" srcOrd="0" destOrd="0" presId="urn:microsoft.com/office/officeart/2005/8/layout/default"/>
    <dgm:cxn modelId="{F1FE870B-A3B4-46FE-854D-6F50665A4CE0}" type="presOf" srcId="{D796E077-63A9-4911-A728-3FC325F67E81}" destId="{6839F99D-2C83-481E-8810-777EEC5B2123}" srcOrd="0" destOrd="0" presId="urn:microsoft.com/office/officeart/2005/8/layout/default"/>
    <dgm:cxn modelId="{67122F6A-A1C1-4FD9-876F-3DF98548F6A6}" srcId="{5E69905E-8035-42BC-A5E5-7B493425FD0F}" destId="{369D5382-2F33-49FC-98E0-800DFF02A552}" srcOrd="2" destOrd="0" parTransId="{29231AAA-7BC9-49AE-9C76-B332426024BB}" sibTransId="{D312392F-DD2B-4424-96F9-5ED4D4C9D4CE}"/>
    <dgm:cxn modelId="{A8E748A8-B0FC-4352-8E55-101AC4E08D47}" srcId="{5E69905E-8035-42BC-A5E5-7B493425FD0F}" destId="{7FB674A6-73D0-42BF-898B-F9F6E4F7AE48}" srcOrd="0" destOrd="0" parTransId="{F73E270B-5FFD-4B1B-A687-DBF30EBF6C22}" sibTransId="{18C6568A-3D6D-4605-A16A-362AF89E456F}"/>
    <dgm:cxn modelId="{4F77BE94-BBE6-4B6C-BE3E-5D67ED8082C4}" type="presOf" srcId="{FA25804E-15B5-402B-8A5D-C3422A7BCF31}" destId="{5626DB33-2927-440B-832E-998F7AE4D65D}" srcOrd="0" destOrd="0" presId="urn:microsoft.com/office/officeart/2005/8/layout/default"/>
    <dgm:cxn modelId="{29F7C1E2-B049-46A1-A5CC-9F85645DF0B1}" type="presParOf" srcId="{B86B1FC5-97A9-4F97-9636-F1069C51EE77}" destId="{5D387236-9746-4330-872B-2F46A099A524}" srcOrd="0" destOrd="0" presId="urn:microsoft.com/office/officeart/2005/8/layout/default"/>
    <dgm:cxn modelId="{0A8B20AB-89FE-436B-9458-2C98465BA857}" type="presParOf" srcId="{B86B1FC5-97A9-4F97-9636-F1069C51EE77}" destId="{D0675236-D385-4037-8AA9-F90C8571AFDC}" srcOrd="1" destOrd="0" presId="urn:microsoft.com/office/officeart/2005/8/layout/default"/>
    <dgm:cxn modelId="{28F62AD3-501A-48B3-9BA7-F320161A2B7F}" type="presParOf" srcId="{B86B1FC5-97A9-4F97-9636-F1069C51EE77}" destId="{AFF3B445-4DFD-479C-AD1D-83AB0F1FEA1A}" srcOrd="2" destOrd="0" presId="urn:microsoft.com/office/officeart/2005/8/layout/default"/>
    <dgm:cxn modelId="{2B083928-9108-4894-B3A1-A0B8BEB2DF7A}" type="presParOf" srcId="{B86B1FC5-97A9-4F97-9636-F1069C51EE77}" destId="{3213882C-A7AF-4890-9B61-063DA574EE29}" srcOrd="3" destOrd="0" presId="urn:microsoft.com/office/officeart/2005/8/layout/default"/>
    <dgm:cxn modelId="{3FF54DF1-54A4-43D9-A64A-D11A5DD0D8DF}" type="presParOf" srcId="{B86B1FC5-97A9-4F97-9636-F1069C51EE77}" destId="{21B7ECA7-B216-4C5D-9330-4F5496018E78}" srcOrd="4" destOrd="0" presId="urn:microsoft.com/office/officeart/2005/8/layout/default"/>
    <dgm:cxn modelId="{041F0A52-D005-490C-BE1C-482F962D6FB2}" type="presParOf" srcId="{B86B1FC5-97A9-4F97-9636-F1069C51EE77}" destId="{71AA3C05-DD93-4F83-8C48-533A611A9727}" srcOrd="5" destOrd="0" presId="urn:microsoft.com/office/officeart/2005/8/layout/default"/>
    <dgm:cxn modelId="{2EE15628-7140-458D-BC59-F12BB6AEDBCE}" type="presParOf" srcId="{B86B1FC5-97A9-4F97-9636-F1069C51EE77}" destId="{6839F99D-2C83-481E-8810-777EEC5B2123}" srcOrd="6" destOrd="0" presId="urn:microsoft.com/office/officeart/2005/8/layout/default"/>
    <dgm:cxn modelId="{34B22431-BE4A-4E01-B949-30C74E16BFF5}" type="presParOf" srcId="{B86B1FC5-97A9-4F97-9636-F1069C51EE77}" destId="{F833436D-2318-40FF-80EF-FF4E699E1F2B}" srcOrd="7" destOrd="0" presId="urn:microsoft.com/office/officeart/2005/8/layout/default"/>
    <dgm:cxn modelId="{A1FBD764-A669-4744-8044-4F03CA431701}" type="presParOf" srcId="{B86B1FC5-97A9-4F97-9636-F1069C51EE77}" destId="{CDBC71A7-8CF6-4F1A-B0B9-85BFEACDFEB8}" srcOrd="8" destOrd="0" presId="urn:microsoft.com/office/officeart/2005/8/layout/default"/>
    <dgm:cxn modelId="{0F97FB2D-271F-400A-9E26-DCCCF440E56F}" type="presParOf" srcId="{B86B1FC5-97A9-4F97-9636-F1069C51EE77}" destId="{AF47DD1C-4093-4CFD-9B03-61A7ED22EA7C}" srcOrd="9" destOrd="0" presId="urn:microsoft.com/office/officeart/2005/8/layout/default"/>
    <dgm:cxn modelId="{B0BFC8FE-3211-4147-B356-E6E23A8046A0}" type="presParOf" srcId="{B86B1FC5-97A9-4F97-9636-F1069C51EE77}" destId="{5626DB33-2927-440B-832E-998F7AE4D65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69905E-8035-42BC-A5E5-7B493425FD0F}" type="doc">
      <dgm:prSet loTypeId="urn:microsoft.com/office/officeart/2005/8/layout/defaul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7FB674A6-73D0-42BF-898B-F9F6E4F7AE48}">
      <dgm:prSet phldrT="[Текст]"/>
      <dgm:spPr/>
      <dgm:t>
        <a:bodyPr/>
        <a:lstStyle/>
        <a:p>
          <a:r>
            <a:rPr lang="en-US" dirty="0" err="1" smtClean="0"/>
            <a:t>Istiqbolli</a:t>
          </a:r>
          <a:r>
            <a:rPr lang="en-US" dirty="0" smtClean="0"/>
            <a:t> </a:t>
          </a:r>
          <a:r>
            <a:rPr lang="en-US" dirty="0" err="1" smtClean="0"/>
            <a:t>so'rovlar</a:t>
          </a:r>
          <a:endParaRPr lang="ru-RU" dirty="0"/>
        </a:p>
      </dgm:t>
    </dgm:pt>
    <dgm:pt modelId="{F73E270B-5FFD-4B1B-A687-DBF30EBF6C22}" type="parTrans" cxnId="{A8E748A8-B0FC-4352-8E55-101AC4E08D47}">
      <dgm:prSet/>
      <dgm:spPr/>
      <dgm:t>
        <a:bodyPr/>
        <a:lstStyle/>
        <a:p>
          <a:endParaRPr lang="ru-RU"/>
        </a:p>
      </dgm:t>
    </dgm:pt>
    <dgm:pt modelId="{18C6568A-3D6D-4605-A16A-362AF89E456F}" type="sibTrans" cxnId="{A8E748A8-B0FC-4352-8E55-101AC4E08D47}">
      <dgm:prSet/>
      <dgm:spPr/>
      <dgm:t>
        <a:bodyPr/>
        <a:lstStyle/>
        <a:p>
          <a:endParaRPr lang="ru-RU"/>
        </a:p>
      </dgm:t>
    </dgm:pt>
    <dgm:pt modelId="{AB41B537-475C-4912-B31F-3308C1E8FE71}">
      <dgm:prSet phldrT="[Текст]"/>
      <dgm:spPr/>
      <dgm:t>
        <a:bodyPr/>
        <a:lstStyle/>
        <a:p>
          <a:r>
            <a:rPr lang="es-ES" dirty="0" smtClean="0"/>
            <a:t>Vaqt va moliyaviy resurslar </a:t>
          </a:r>
          <a:endParaRPr lang="ru-RU" dirty="0"/>
        </a:p>
      </dgm:t>
    </dgm:pt>
    <dgm:pt modelId="{FA543E55-8FD9-489C-ADDC-EBF6F53EB802}" type="parTrans" cxnId="{F3ED1185-E41E-4951-B635-005F69936C98}">
      <dgm:prSet/>
      <dgm:spPr/>
      <dgm:t>
        <a:bodyPr/>
        <a:lstStyle/>
        <a:p>
          <a:endParaRPr lang="ru-RU"/>
        </a:p>
      </dgm:t>
    </dgm:pt>
    <dgm:pt modelId="{D17080D0-2DE1-4E19-B21B-D775756CC25C}" type="sibTrans" cxnId="{F3ED1185-E41E-4951-B635-005F69936C98}">
      <dgm:prSet/>
      <dgm:spPr/>
      <dgm:t>
        <a:bodyPr/>
        <a:lstStyle/>
        <a:p>
          <a:endParaRPr lang="ru-RU"/>
        </a:p>
      </dgm:t>
    </dgm:pt>
    <dgm:pt modelId="{369D5382-2F33-49FC-98E0-800DFF02A552}">
      <dgm:prSet phldrT="[Текст]"/>
      <dgm:spPr/>
      <dgm:t>
        <a:bodyPr/>
        <a:lstStyle/>
        <a:p>
          <a:r>
            <a:rPr lang="en-US" dirty="0" err="1" smtClean="0"/>
            <a:t>Sotish</a:t>
          </a:r>
          <a:r>
            <a:rPr lang="en-US" dirty="0" smtClean="0"/>
            <a:t> </a:t>
          </a:r>
          <a:r>
            <a:rPr lang="en-US" dirty="0" err="1" smtClean="0"/>
            <a:t>va</a:t>
          </a:r>
          <a:r>
            <a:rPr lang="en-US" dirty="0" smtClean="0"/>
            <a:t> marketing</a:t>
          </a:r>
          <a:endParaRPr lang="ru-RU" dirty="0"/>
        </a:p>
      </dgm:t>
    </dgm:pt>
    <dgm:pt modelId="{29231AAA-7BC9-49AE-9C76-B332426024BB}" type="parTrans" cxnId="{67122F6A-A1C1-4FD9-876F-3DF98548F6A6}">
      <dgm:prSet/>
      <dgm:spPr/>
      <dgm:t>
        <a:bodyPr/>
        <a:lstStyle/>
        <a:p>
          <a:endParaRPr lang="ru-RU"/>
        </a:p>
      </dgm:t>
    </dgm:pt>
    <dgm:pt modelId="{D312392F-DD2B-4424-96F9-5ED4D4C9D4CE}" type="sibTrans" cxnId="{67122F6A-A1C1-4FD9-876F-3DF98548F6A6}">
      <dgm:prSet/>
      <dgm:spPr/>
      <dgm:t>
        <a:bodyPr/>
        <a:lstStyle/>
        <a:p>
          <a:endParaRPr lang="ru-RU"/>
        </a:p>
      </dgm:t>
    </dgm:pt>
    <dgm:pt modelId="{D796E077-63A9-4911-A728-3FC325F67E81}">
      <dgm:prSet phldrT="[Текст]"/>
      <dgm:spPr/>
      <dgm:t>
        <a:bodyPr/>
        <a:lstStyle/>
        <a:p>
          <a:r>
            <a:rPr lang="en-US" dirty="0" err="1" smtClean="0"/>
            <a:t>Risklarni</a:t>
          </a:r>
          <a:r>
            <a:rPr lang="en-US" dirty="0" smtClean="0"/>
            <a:t> </a:t>
          </a:r>
          <a:r>
            <a:rPr lang="en-US" dirty="0" err="1" smtClean="0"/>
            <a:t>boshqarish</a:t>
          </a:r>
          <a:endParaRPr lang="ru-RU" dirty="0"/>
        </a:p>
      </dgm:t>
    </dgm:pt>
    <dgm:pt modelId="{8D8B4C58-7D43-4E67-91FB-6F8E10F50810}" type="parTrans" cxnId="{66C13B07-C19C-4A55-8FBD-2205E4C1298E}">
      <dgm:prSet/>
      <dgm:spPr/>
      <dgm:t>
        <a:bodyPr/>
        <a:lstStyle/>
        <a:p>
          <a:endParaRPr lang="ru-RU"/>
        </a:p>
      </dgm:t>
    </dgm:pt>
    <dgm:pt modelId="{94A1D176-FC8A-4A50-BA6B-49C818E3E368}" type="sibTrans" cxnId="{66C13B07-C19C-4A55-8FBD-2205E4C1298E}">
      <dgm:prSet/>
      <dgm:spPr/>
      <dgm:t>
        <a:bodyPr/>
        <a:lstStyle/>
        <a:p>
          <a:endParaRPr lang="ru-RU"/>
        </a:p>
      </dgm:t>
    </dgm:pt>
    <dgm:pt modelId="{B86B1FC5-97A9-4F97-9636-F1069C51EE77}" type="pres">
      <dgm:prSet presAssocID="{5E69905E-8035-42BC-A5E5-7B493425FD0F}" presName="diagram" presStyleCnt="0">
        <dgm:presLayoutVars>
          <dgm:dir/>
          <dgm:resizeHandles val="exact"/>
        </dgm:presLayoutVars>
      </dgm:prSet>
      <dgm:spPr/>
    </dgm:pt>
    <dgm:pt modelId="{5D387236-9746-4330-872B-2F46A099A524}" type="pres">
      <dgm:prSet presAssocID="{7FB674A6-73D0-42BF-898B-F9F6E4F7AE4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675236-D385-4037-8AA9-F90C8571AFDC}" type="pres">
      <dgm:prSet presAssocID="{18C6568A-3D6D-4605-A16A-362AF89E456F}" presName="sibTrans" presStyleCnt="0"/>
      <dgm:spPr/>
    </dgm:pt>
    <dgm:pt modelId="{AFF3B445-4DFD-479C-AD1D-83AB0F1FEA1A}" type="pres">
      <dgm:prSet presAssocID="{AB41B537-475C-4912-B31F-3308C1E8FE7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13882C-A7AF-4890-9B61-063DA574EE29}" type="pres">
      <dgm:prSet presAssocID="{D17080D0-2DE1-4E19-B21B-D775756CC25C}" presName="sibTrans" presStyleCnt="0"/>
      <dgm:spPr/>
    </dgm:pt>
    <dgm:pt modelId="{21B7ECA7-B216-4C5D-9330-4F5496018E78}" type="pres">
      <dgm:prSet presAssocID="{369D5382-2F33-49FC-98E0-800DFF02A55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AA3C05-DD93-4F83-8C48-533A611A9727}" type="pres">
      <dgm:prSet presAssocID="{D312392F-DD2B-4424-96F9-5ED4D4C9D4CE}" presName="sibTrans" presStyleCnt="0"/>
      <dgm:spPr/>
    </dgm:pt>
    <dgm:pt modelId="{6839F99D-2C83-481E-8810-777EEC5B2123}" type="pres">
      <dgm:prSet presAssocID="{D796E077-63A9-4911-A728-3FC325F67E8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7122F6A-A1C1-4FD9-876F-3DF98548F6A6}" srcId="{5E69905E-8035-42BC-A5E5-7B493425FD0F}" destId="{369D5382-2F33-49FC-98E0-800DFF02A552}" srcOrd="2" destOrd="0" parTransId="{29231AAA-7BC9-49AE-9C76-B332426024BB}" sibTransId="{D312392F-DD2B-4424-96F9-5ED4D4C9D4CE}"/>
    <dgm:cxn modelId="{DE4F90AA-3EEA-4117-BEBE-21F90ED34D68}" type="presOf" srcId="{5E69905E-8035-42BC-A5E5-7B493425FD0F}" destId="{B86B1FC5-97A9-4F97-9636-F1069C51EE77}" srcOrd="0" destOrd="0" presId="urn:microsoft.com/office/officeart/2005/8/layout/default"/>
    <dgm:cxn modelId="{F1FE870B-A3B4-46FE-854D-6F50665A4CE0}" type="presOf" srcId="{D796E077-63A9-4911-A728-3FC325F67E81}" destId="{6839F99D-2C83-481E-8810-777EEC5B2123}" srcOrd="0" destOrd="0" presId="urn:microsoft.com/office/officeart/2005/8/layout/default"/>
    <dgm:cxn modelId="{A8E748A8-B0FC-4352-8E55-101AC4E08D47}" srcId="{5E69905E-8035-42BC-A5E5-7B493425FD0F}" destId="{7FB674A6-73D0-42BF-898B-F9F6E4F7AE48}" srcOrd="0" destOrd="0" parTransId="{F73E270B-5FFD-4B1B-A687-DBF30EBF6C22}" sibTransId="{18C6568A-3D6D-4605-A16A-362AF89E456F}"/>
    <dgm:cxn modelId="{F3ED1185-E41E-4951-B635-005F69936C98}" srcId="{5E69905E-8035-42BC-A5E5-7B493425FD0F}" destId="{AB41B537-475C-4912-B31F-3308C1E8FE71}" srcOrd="1" destOrd="0" parTransId="{FA543E55-8FD9-489C-ADDC-EBF6F53EB802}" sibTransId="{D17080D0-2DE1-4E19-B21B-D775756CC25C}"/>
    <dgm:cxn modelId="{5B21910B-EDC8-4EC9-AD71-383051740A5E}" type="presOf" srcId="{7FB674A6-73D0-42BF-898B-F9F6E4F7AE48}" destId="{5D387236-9746-4330-872B-2F46A099A524}" srcOrd="0" destOrd="0" presId="urn:microsoft.com/office/officeart/2005/8/layout/default"/>
    <dgm:cxn modelId="{66C13B07-C19C-4A55-8FBD-2205E4C1298E}" srcId="{5E69905E-8035-42BC-A5E5-7B493425FD0F}" destId="{D796E077-63A9-4911-A728-3FC325F67E81}" srcOrd="3" destOrd="0" parTransId="{8D8B4C58-7D43-4E67-91FB-6F8E10F50810}" sibTransId="{94A1D176-FC8A-4A50-BA6B-49C818E3E368}"/>
    <dgm:cxn modelId="{96A2A41D-2EDB-4CA5-8115-22702C0F5640}" type="presOf" srcId="{AB41B537-475C-4912-B31F-3308C1E8FE71}" destId="{AFF3B445-4DFD-479C-AD1D-83AB0F1FEA1A}" srcOrd="0" destOrd="0" presId="urn:microsoft.com/office/officeart/2005/8/layout/default"/>
    <dgm:cxn modelId="{DDF22A5A-F6F5-4735-A6BF-01691BCBF140}" type="presOf" srcId="{369D5382-2F33-49FC-98E0-800DFF02A552}" destId="{21B7ECA7-B216-4C5D-9330-4F5496018E78}" srcOrd="0" destOrd="0" presId="urn:microsoft.com/office/officeart/2005/8/layout/default"/>
    <dgm:cxn modelId="{29F7C1E2-B049-46A1-A5CC-9F85645DF0B1}" type="presParOf" srcId="{B86B1FC5-97A9-4F97-9636-F1069C51EE77}" destId="{5D387236-9746-4330-872B-2F46A099A524}" srcOrd="0" destOrd="0" presId="urn:microsoft.com/office/officeart/2005/8/layout/default"/>
    <dgm:cxn modelId="{0A8B20AB-89FE-436B-9458-2C98465BA857}" type="presParOf" srcId="{B86B1FC5-97A9-4F97-9636-F1069C51EE77}" destId="{D0675236-D385-4037-8AA9-F90C8571AFDC}" srcOrd="1" destOrd="0" presId="urn:microsoft.com/office/officeart/2005/8/layout/default"/>
    <dgm:cxn modelId="{28F62AD3-501A-48B3-9BA7-F320161A2B7F}" type="presParOf" srcId="{B86B1FC5-97A9-4F97-9636-F1069C51EE77}" destId="{AFF3B445-4DFD-479C-AD1D-83AB0F1FEA1A}" srcOrd="2" destOrd="0" presId="urn:microsoft.com/office/officeart/2005/8/layout/default"/>
    <dgm:cxn modelId="{2B083928-9108-4894-B3A1-A0B8BEB2DF7A}" type="presParOf" srcId="{B86B1FC5-97A9-4F97-9636-F1069C51EE77}" destId="{3213882C-A7AF-4890-9B61-063DA574EE29}" srcOrd="3" destOrd="0" presId="urn:microsoft.com/office/officeart/2005/8/layout/default"/>
    <dgm:cxn modelId="{3FF54DF1-54A4-43D9-A64A-D11A5DD0D8DF}" type="presParOf" srcId="{B86B1FC5-97A9-4F97-9636-F1069C51EE77}" destId="{21B7ECA7-B216-4C5D-9330-4F5496018E78}" srcOrd="4" destOrd="0" presId="urn:microsoft.com/office/officeart/2005/8/layout/default"/>
    <dgm:cxn modelId="{041F0A52-D005-490C-BE1C-482F962D6FB2}" type="presParOf" srcId="{B86B1FC5-97A9-4F97-9636-F1069C51EE77}" destId="{71AA3C05-DD93-4F83-8C48-533A611A9727}" srcOrd="5" destOrd="0" presId="urn:microsoft.com/office/officeart/2005/8/layout/default"/>
    <dgm:cxn modelId="{2EE15628-7140-458D-BC59-F12BB6AEDBCE}" type="presParOf" srcId="{B86B1FC5-97A9-4F97-9636-F1069C51EE77}" destId="{6839F99D-2C83-481E-8810-777EEC5B212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B3CBB-8EB3-4527-9CEC-696126E8A453}">
      <dsp:nvSpPr>
        <dsp:cNvPr id="0" name=""/>
        <dsp:cNvSpPr/>
      </dsp:nvSpPr>
      <dsp:spPr>
        <a:xfrm>
          <a:off x="0" y="425039"/>
          <a:ext cx="444817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BD478B-4BE4-46E9-9241-7C3C2656A6C6}">
      <dsp:nvSpPr>
        <dsp:cNvPr id="0" name=""/>
        <dsp:cNvSpPr/>
      </dsp:nvSpPr>
      <dsp:spPr>
        <a:xfrm>
          <a:off x="222408" y="26519"/>
          <a:ext cx="3113722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691" tIns="0" rIns="11769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 dirty="0"/>
        </a:p>
      </dsp:txBody>
      <dsp:txXfrm>
        <a:off x="261316" y="65427"/>
        <a:ext cx="3035906" cy="719224"/>
      </dsp:txXfrm>
    </dsp:sp>
    <dsp:sp modelId="{720BF7B4-03F1-4A7F-B98F-3A8CF2C2C0BD}">
      <dsp:nvSpPr>
        <dsp:cNvPr id="0" name=""/>
        <dsp:cNvSpPr/>
      </dsp:nvSpPr>
      <dsp:spPr>
        <a:xfrm>
          <a:off x="0" y="1649759"/>
          <a:ext cx="444817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FFFF1B-C6CB-4707-B1CD-4F33AD8966A5}">
      <dsp:nvSpPr>
        <dsp:cNvPr id="0" name=""/>
        <dsp:cNvSpPr/>
      </dsp:nvSpPr>
      <dsp:spPr>
        <a:xfrm>
          <a:off x="222408" y="1251239"/>
          <a:ext cx="3113722" cy="797040"/>
        </a:xfrm>
        <a:prstGeom prst="roundRect">
          <a:avLst/>
        </a:prstGeom>
        <a:gradFill rotWithShape="0">
          <a:gsLst>
            <a:gs pos="0">
              <a:schemeClr val="accent5">
                <a:hueOff val="4416178"/>
                <a:satOff val="14379"/>
                <a:lumOff val="5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4416178"/>
                <a:satOff val="14379"/>
                <a:lumOff val="5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4416178"/>
                <a:satOff val="14379"/>
                <a:lumOff val="5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691" tIns="0" rIns="11769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 dirty="0"/>
        </a:p>
      </dsp:txBody>
      <dsp:txXfrm>
        <a:off x="261316" y="1290147"/>
        <a:ext cx="3035906" cy="719224"/>
      </dsp:txXfrm>
    </dsp:sp>
    <dsp:sp modelId="{E95E36FF-592E-4842-B7D1-DA19EB907461}">
      <dsp:nvSpPr>
        <dsp:cNvPr id="0" name=""/>
        <dsp:cNvSpPr/>
      </dsp:nvSpPr>
      <dsp:spPr>
        <a:xfrm>
          <a:off x="0" y="2874480"/>
          <a:ext cx="444817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3F7943-7D60-4BF9-8843-4399E004B10E}">
      <dsp:nvSpPr>
        <dsp:cNvPr id="0" name=""/>
        <dsp:cNvSpPr/>
      </dsp:nvSpPr>
      <dsp:spPr>
        <a:xfrm>
          <a:off x="222408" y="2475960"/>
          <a:ext cx="3113722" cy="797040"/>
        </a:xfrm>
        <a:prstGeom prst="roundRect">
          <a:avLst/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691" tIns="0" rIns="11769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 dirty="0"/>
        </a:p>
      </dsp:txBody>
      <dsp:txXfrm>
        <a:off x="261316" y="2514868"/>
        <a:ext cx="3035906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55174-3289-410D-8082-70C6EED8DECC}">
      <dsp:nvSpPr>
        <dsp:cNvPr id="0" name=""/>
        <dsp:cNvSpPr/>
      </dsp:nvSpPr>
      <dsp:spPr>
        <a:xfrm>
          <a:off x="0" y="425039"/>
          <a:ext cx="444817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925B4D-17DC-4165-A2EA-4029CC25AD17}">
      <dsp:nvSpPr>
        <dsp:cNvPr id="0" name=""/>
        <dsp:cNvSpPr/>
      </dsp:nvSpPr>
      <dsp:spPr>
        <a:xfrm>
          <a:off x="222408" y="26519"/>
          <a:ext cx="3113722" cy="797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691" tIns="0" rIns="11769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 dirty="0"/>
        </a:p>
      </dsp:txBody>
      <dsp:txXfrm>
        <a:off x="261316" y="65427"/>
        <a:ext cx="3035906" cy="719224"/>
      </dsp:txXfrm>
    </dsp:sp>
    <dsp:sp modelId="{7E9ECBEA-90E1-4EC7-9365-0D8C95519E0F}">
      <dsp:nvSpPr>
        <dsp:cNvPr id="0" name=""/>
        <dsp:cNvSpPr/>
      </dsp:nvSpPr>
      <dsp:spPr>
        <a:xfrm>
          <a:off x="0" y="1649759"/>
          <a:ext cx="444817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2401755"/>
              <a:satOff val="9091"/>
              <a:lumOff val="-58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AED973-B1DA-45C4-AFB8-FB0AB8F0FC75}">
      <dsp:nvSpPr>
        <dsp:cNvPr id="0" name=""/>
        <dsp:cNvSpPr/>
      </dsp:nvSpPr>
      <dsp:spPr>
        <a:xfrm>
          <a:off x="222408" y="1251239"/>
          <a:ext cx="3113722" cy="797040"/>
        </a:xfrm>
        <a:prstGeom prst="roundRect">
          <a:avLst/>
        </a:prstGeom>
        <a:gradFill rotWithShape="0">
          <a:gsLst>
            <a:gs pos="0">
              <a:schemeClr val="accent4">
                <a:hueOff val="2401755"/>
                <a:satOff val="9091"/>
                <a:lumOff val="-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2401755"/>
                <a:satOff val="9091"/>
                <a:lumOff val="-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2401755"/>
                <a:satOff val="9091"/>
                <a:lumOff val="-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691" tIns="0" rIns="11769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 dirty="0"/>
        </a:p>
      </dsp:txBody>
      <dsp:txXfrm>
        <a:off x="261316" y="1290147"/>
        <a:ext cx="3035906" cy="719224"/>
      </dsp:txXfrm>
    </dsp:sp>
    <dsp:sp modelId="{4D610BB6-763F-404C-844B-5817D8E80D02}">
      <dsp:nvSpPr>
        <dsp:cNvPr id="0" name=""/>
        <dsp:cNvSpPr/>
      </dsp:nvSpPr>
      <dsp:spPr>
        <a:xfrm>
          <a:off x="0" y="2874480"/>
          <a:ext cx="444817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4803510"/>
              <a:satOff val="18182"/>
              <a:lumOff val="-117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A31279-E13E-4D66-A1FB-DE28C22904B4}">
      <dsp:nvSpPr>
        <dsp:cNvPr id="0" name=""/>
        <dsp:cNvSpPr/>
      </dsp:nvSpPr>
      <dsp:spPr>
        <a:xfrm>
          <a:off x="222408" y="2475960"/>
          <a:ext cx="3113722" cy="797040"/>
        </a:xfrm>
        <a:prstGeom prst="roundRect">
          <a:avLst/>
        </a:prstGeom>
        <a:gradFill rotWithShape="0">
          <a:gsLst>
            <a:gs pos="0">
              <a:schemeClr val="accent4">
                <a:hueOff val="4803510"/>
                <a:satOff val="18182"/>
                <a:lumOff val="-117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803510"/>
                <a:satOff val="18182"/>
                <a:lumOff val="-117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803510"/>
                <a:satOff val="18182"/>
                <a:lumOff val="-117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691" tIns="0" rIns="11769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 dirty="0"/>
        </a:p>
      </dsp:txBody>
      <dsp:txXfrm>
        <a:off x="261316" y="2514868"/>
        <a:ext cx="3035906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87236-9746-4330-872B-2F46A099A524}">
      <dsp:nvSpPr>
        <dsp:cNvPr id="0" name=""/>
        <dsp:cNvSpPr/>
      </dsp:nvSpPr>
      <dsp:spPr>
        <a:xfrm>
          <a:off x="636" y="106439"/>
          <a:ext cx="2481185" cy="148871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Istiqbolli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strategiya</a:t>
          </a:r>
          <a:endParaRPr lang="ru-RU" sz="3200" kern="1200" dirty="0"/>
        </a:p>
      </dsp:txBody>
      <dsp:txXfrm>
        <a:off x="636" y="106439"/>
        <a:ext cx="2481185" cy="1488711"/>
      </dsp:txXfrm>
    </dsp:sp>
    <dsp:sp modelId="{AFF3B445-4DFD-479C-AD1D-83AB0F1FEA1A}">
      <dsp:nvSpPr>
        <dsp:cNvPr id="0" name=""/>
        <dsp:cNvSpPr/>
      </dsp:nvSpPr>
      <dsp:spPr>
        <a:xfrm>
          <a:off x="2729940" y="106439"/>
          <a:ext cx="2481185" cy="1488711"/>
        </a:xfrm>
        <a:prstGeom prst="rect">
          <a:avLst/>
        </a:prstGeom>
        <a:gradFill rotWithShape="0">
          <a:gsLst>
            <a:gs pos="0">
              <a:schemeClr val="accent5">
                <a:hueOff val="1766471"/>
                <a:satOff val="5752"/>
                <a:lumOff val="2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1766471"/>
                <a:satOff val="5752"/>
                <a:lumOff val="2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1766471"/>
                <a:satOff val="5752"/>
                <a:lumOff val="2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Yaxshi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mudiriya</a:t>
          </a:r>
          <a:endParaRPr lang="ru-RU" sz="3200" kern="1200" dirty="0"/>
        </a:p>
      </dsp:txBody>
      <dsp:txXfrm>
        <a:off x="2729940" y="106439"/>
        <a:ext cx="2481185" cy="1488711"/>
      </dsp:txXfrm>
    </dsp:sp>
    <dsp:sp modelId="{21B7ECA7-B216-4C5D-9330-4F5496018E78}">
      <dsp:nvSpPr>
        <dsp:cNvPr id="0" name=""/>
        <dsp:cNvSpPr/>
      </dsp:nvSpPr>
      <dsp:spPr>
        <a:xfrm>
          <a:off x="636" y="1843269"/>
          <a:ext cx="2481185" cy="1488711"/>
        </a:xfrm>
        <a:prstGeom prst="rect">
          <a:avLst/>
        </a:prstGeom>
        <a:gradFill rotWithShape="0">
          <a:gsLst>
            <a:gs pos="0">
              <a:schemeClr val="accent5">
                <a:hueOff val="3532942"/>
                <a:satOff val="11503"/>
                <a:lumOff val="4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3532942"/>
                <a:satOff val="11503"/>
                <a:lumOff val="4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3532942"/>
                <a:satOff val="11503"/>
                <a:lumOff val="4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Xizmatlar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va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maxsulotlar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sifati</a:t>
          </a:r>
          <a:endParaRPr lang="ru-RU" sz="3200" kern="1200" dirty="0"/>
        </a:p>
      </dsp:txBody>
      <dsp:txXfrm>
        <a:off x="636" y="1843269"/>
        <a:ext cx="2481185" cy="1488711"/>
      </dsp:txXfrm>
    </dsp:sp>
    <dsp:sp modelId="{6839F99D-2C83-481E-8810-777EEC5B2123}">
      <dsp:nvSpPr>
        <dsp:cNvPr id="0" name=""/>
        <dsp:cNvSpPr/>
      </dsp:nvSpPr>
      <dsp:spPr>
        <a:xfrm>
          <a:off x="2729940" y="1843269"/>
          <a:ext cx="2481185" cy="1488711"/>
        </a:xfrm>
        <a:prstGeom prst="rect">
          <a:avLst/>
        </a:prstGeom>
        <a:gradFill rotWithShape="0">
          <a:gsLst>
            <a:gs pos="0">
              <a:schemeClr val="accent5">
                <a:hueOff val="5299413"/>
                <a:satOff val="17255"/>
                <a:lumOff val="6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5299413"/>
                <a:satOff val="17255"/>
                <a:lumOff val="6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5299413"/>
                <a:satOff val="17255"/>
                <a:lumOff val="6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Savdo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tizimi</a:t>
          </a:r>
          <a:endParaRPr lang="ru-RU" sz="3200" kern="1200" dirty="0"/>
        </a:p>
      </dsp:txBody>
      <dsp:txXfrm>
        <a:off x="2729940" y="1843269"/>
        <a:ext cx="2481185" cy="1488711"/>
      </dsp:txXfrm>
    </dsp:sp>
    <dsp:sp modelId="{CDBC71A7-8CF6-4F1A-B0B9-85BFEACDFEB8}">
      <dsp:nvSpPr>
        <dsp:cNvPr id="0" name=""/>
        <dsp:cNvSpPr/>
      </dsp:nvSpPr>
      <dsp:spPr>
        <a:xfrm>
          <a:off x="636" y="3580099"/>
          <a:ext cx="2481185" cy="1488711"/>
        </a:xfrm>
        <a:prstGeom prst="rect">
          <a:avLst/>
        </a:prstGeom>
        <a:gradFill rotWithShape="0">
          <a:gsLst>
            <a:gs pos="0">
              <a:schemeClr val="accent5">
                <a:hueOff val="7065884"/>
                <a:satOff val="23006"/>
                <a:lumOff val="8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7065884"/>
                <a:satOff val="23006"/>
                <a:lumOff val="8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7065884"/>
                <a:satOff val="23006"/>
                <a:lumOff val="8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Turli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bayonotlarni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rivojlantirish</a:t>
          </a:r>
          <a:endParaRPr lang="ru-RU" sz="3200" kern="1200" dirty="0"/>
        </a:p>
      </dsp:txBody>
      <dsp:txXfrm>
        <a:off x="636" y="3580099"/>
        <a:ext cx="2481185" cy="1488711"/>
      </dsp:txXfrm>
    </dsp:sp>
    <dsp:sp modelId="{5626DB33-2927-440B-832E-998F7AE4D65D}">
      <dsp:nvSpPr>
        <dsp:cNvPr id="0" name=""/>
        <dsp:cNvSpPr/>
      </dsp:nvSpPr>
      <dsp:spPr>
        <a:xfrm>
          <a:off x="2729940" y="3580099"/>
          <a:ext cx="2481185" cy="1488711"/>
        </a:xfrm>
        <a:prstGeom prst="rect">
          <a:avLst/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Mijozlarga fokuslanish</a:t>
          </a:r>
          <a:endParaRPr lang="ru-RU" sz="3200" kern="1200"/>
        </a:p>
      </dsp:txBody>
      <dsp:txXfrm>
        <a:off x="2729940" y="3580099"/>
        <a:ext cx="2481185" cy="1488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87236-9746-4330-872B-2F46A099A524}">
      <dsp:nvSpPr>
        <dsp:cNvPr id="0" name=""/>
        <dsp:cNvSpPr/>
      </dsp:nvSpPr>
      <dsp:spPr>
        <a:xfrm>
          <a:off x="636" y="974854"/>
          <a:ext cx="2481185" cy="148871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Istiqbolli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so'rovlar</a:t>
          </a:r>
          <a:endParaRPr lang="ru-RU" sz="3200" kern="1200" dirty="0"/>
        </a:p>
      </dsp:txBody>
      <dsp:txXfrm>
        <a:off x="636" y="974854"/>
        <a:ext cx="2481185" cy="1488711"/>
      </dsp:txXfrm>
    </dsp:sp>
    <dsp:sp modelId="{AFF3B445-4DFD-479C-AD1D-83AB0F1FEA1A}">
      <dsp:nvSpPr>
        <dsp:cNvPr id="0" name=""/>
        <dsp:cNvSpPr/>
      </dsp:nvSpPr>
      <dsp:spPr>
        <a:xfrm>
          <a:off x="2729940" y="974854"/>
          <a:ext cx="2481185" cy="1488711"/>
        </a:xfrm>
        <a:prstGeom prst="rect">
          <a:avLst/>
        </a:prstGeom>
        <a:gradFill rotWithShape="0">
          <a:gsLst>
            <a:gs pos="0">
              <a:schemeClr val="accent5">
                <a:hueOff val="2944118"/>
                <a:satOff val="9586"/>
                <a:lumOff val="333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2944118"/>
                <a:satOff val="9586"/>
                <a:lumOff val="333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2944118"/>
                <a:satOff val="9586"/>
                <a:lumOff val="333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Vaqt va moliyaviy resurslar </a:t>
          </a:r>
          <a:endParaRPr lang="ru-RU" sz="3200" kern="1200" dirty="0"/>
        </a:p>
      </dsp:txBody>
      <dsp:txXfrm>
        <a:off x="2729940" y="974854"/>
        <a:ext cx="2481185" cy="1488711"/>
      </dsp:txXfrm>
    </dsp:sp>
    <dsp:sp modelId="{21B7ECA7-B216-4C5D-9330-4F5496018E78}">
      <dsp:nvSpPr>
        <dsp:cNvPr id="0" name=""/>
        <dsp:cNvSpPr/>
      </dsp:nvSpPr>
      <dsp:spPr>
        <a:xfrm>
          <a:off x="636" y="2711684"/>
          <a:ext cx="2481185" cy="1488711"/>
        </a:xfrm>
        <a:prstGeom prst="rect">
          <a:avLst/>
        </a:prstGeom>
        <a:gradFill rotWithShape="0">
          <a:gsLst>
            <a:gs pos="0">
              <a:schemeClr val="accent5">
                <a:hueOff val="5888237"/>
                <a:satOff val="19172"/>
                <a:lumOff val="666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5888237"/>
                <a:satOff val="19172"/>
                <a:lumOff val="666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5888237"/>
                <a:satOff val="19172"/>
                <a:lumOff val="666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Sotish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va</a:t>
          </a:r>
          <a:r>
            <a:rPr lang="en-US" sz="3200" kern="1200" dirty="0" smtClean="0"/>
            <a:t> marketing</a:t>
          </a:r>
          <a:endParaRPr lang="ru-RU" sz="3200" kern="1200" dirty="0"/>
        </a:p>
      </dsp:txBody>
      <dsp:txXfrm>
        <a:off x="636" y="2711684"/>
        <a:ext cx="2481185" cy="1488711"/>
      </dsp:txXfrm>
    </dsp:sp>
    <dsp:sp modelId="{6839F99D-2C83-481E-8810-777EEC5B2123}">
      <dsp:nvSpPr>
        <dsp:cNvPr id="0" name=""/>
        <dsp:cNvSpPr/>
      </dsp:nvSpPr>
      <dsp:spPr>
        <a:xfrm>
          <a:off x="2729940" y="2711684"/>
          <a:ext cx="2481185" cy="1488711"/>
        </a:xfrm>
        <a:prstGeom prst="rect">
          <a:avLst/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Risklarni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boshqarish</a:t>
          </a:r>
          <a:endParaRPr lang="ru-RU" sz="3200" kern="1200" dirty="0"/>
        </a:p>
      </dsp:txBody>
      <dsp:txXfrm>
        <a:off x="2729940" y="2711684"/>
        <a:ext cx="2481185" cy="1488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C9D2A-5CEC-47AE-A374-5FA16CAA3419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7C590-DBB7-4293-8415-6B277CF1B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02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588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4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7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3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649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9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9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4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6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35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74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67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Biznes</a:t>
            </a:r>
            <a:r>
              <a:rPr lang="en-US" sz="5400" dirty="0" smtClean="0"/>
              <a:t> </a:t>
            </a:r>
            <a:r>
              <a:rPr lang="en-US" sz="5400" dirty="0" smtClean="0"/>
              <a:t>va</a:t>
            </a:r>
            <a:r>
              <a:rPr lang="en-US" sz="5400" dirty="0" smtClean="0"/>
              <a:t> </a:t>
            </a:r>
            <a:r>
              <a:rPr lang="en-US" sz="5400" dirty="0" smtClean="0"/>
              <a:t>tadbirkorlik</a:t>
            </a:r>
            <a:r>
              <a:rPr lang="en-US" sz="5400" dirty="0" smtClean="0"/>
              <a:t> </a:t>
            </a:r>
            <a:r>
              <a:rPr lang="en-US" sz="5400" dirty="0" smtClean="0"/>
              <a:t>farqlari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Bobomurodova</a:t>
            </a:r>
            <a:r>
              <a:rPr lang="en-US" dirty="0" smtClean="0"/>
              <a:t> </a:t>
            </a:r>
            <a:r>
              <a:rPr lang="en-US" dirty="0" smtClean="0"/>
              <a:t>Halimaxon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30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Tadbirkorlik</a:t>
            </a:r>
            <a:r>
              <a:rPr lang="en-US" dirty="0" smtClean="0"/>
              <a:t>                   </a:t>
            </a:r>
            <a:r>
              <a:rPr lang="en-US" dirty="0" err="1" smtClean="0"/>
              <a:t>Biznes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0864636"/>
              </p:ext>
            </p:extLst>
          </p:nvPr>
        </p:nvGraphicFramePr>
        <p:xfrm>
          <a:off x="1371600" y="2286000"/>
          <a:ext cx="44481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6037096"/>
              </p:ext>
            </p:extLst>
          </p:nvPr>
        </p:nvGraphicFramePr>
        <p:xfrm>
          <a:off x="6524625" y="2286000"/>
          <a:ext cx="44481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3045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  <p:bldGraphic spid="1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Biznes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nima</a:t>
            </a:r>
            <a:r>
              <a:rPr lang="en-US" dirty="0" smtClean="0"/>
              <a:t>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746363"/>
              </p:ext>
            </p:extLst>
          </p:nvPr>
        </p:nvGraphicFramePr>
        <p:xfrm>
          <a:off x="6256338" y="685800"/>
          <a:ext cx="5211762" cy="517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Biznes</a:t>
            </a:r>
            <a:r>
              <a:rPr lang="en-US" dirty="0"/>
              <a:t>, </a:t>
            </a:r>
            <a:r>
              <a:rPr lang="en-US" dirty="0" err="1"/>
              <a:t>xususan</a:t>
            </a:r>
            <a:r>
              <a:rPr lang="en-US" dirty="0"/>
              <a:t> </a:t>
            </a:r>
            <a:r>
              <a:rPr lang="en-US" dirty="0" err="1"/>
              <a:t>savdo</a:t>
            </a:r>
            <a:r>
              <a:rPr lang="en-US" dirty="0"/>
              <a:t>, </a:t>
            </a:r>
            <a:r>
              <a:rPr lang="en-US" dirty="0" err="1"/>
              <a:t>buyum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xizmatlar</a:t>
            </a:r>
            <a:r>
              <a:rPr lang="en-US" dirty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pul</a:t>
            </a:r>
            <a:r>
              <a:rPr lang="en-US" dirty="0"/>
              <a:t> </a:t>
            </a:r>
            <a:r>
              <a:rPr lang="en-US" dirty="0" err="1"/>
              <a:t>ishlashga</a:t>
            </a:r>
            <a:r>
              <a:rPr lang="en-US" dirty="0"/>
              <a:t> </a:t>
            </a:r>
            <a:r>
              <a:rPr lang="en-US" dirty="0" err="1"/>
              <a:t>oid</a:t>
            </a:r>
            <a:r>
              <a:rPr lang="en-US" dirty="0"/>
              <a:t> </a:t>
            </a:r>
            <a:r>
              <a:rPr lang="en-US" dirty="0" err="1"/>
              <a:t>faoliyatdir</a:t>
            </a:r>
            <a:r>
              <a:rPr lang="en-US" dirty="0"/>
              <a:t>.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sohasida</a:t>
            </a:r>
            <a:r>
              <a:rPr lang="en-US" dirty="0"/>
              <a:t> </a:t>
            </a:r>
            <a:r>
              <a:rPr lang="en-US" dirty="0" err="1"/>
              <a:t>muvaffaqiyatli</a:t>
            </a:r>
            <a:r>
              <a:rPr lang="en-US" dirty="0"/>
              <a:t> </a:t>
            </a:r>
            <a:r>
              <a:rPr lang="en-US" dirty="0" err="1"/>
              <a:t>bo'lish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, </a:t>
            </a:r>
            <a:r>
              <a:rPr lang="en-US" dirty="0" err="1"/>
              <a:t>to'g'ri</a:t>
            </a:r>
            <a:r>
              <a:rPr lang="en-US" dirty="0"/>
              <a:t> </a:t>
            </a:r>
            <a:r>
              <a:rPr lang="en-US" dirty="0" err="1"/>
              <a:t>strategiyani</a:t>
            </a:r>
            <a:r>
              <a:rPr lang="en-US" dirty="0"/>
              <a:t> </a:t>
            </a:r>
            <a:r>
              <a:rPr lang="en-US" dirty="0" err="1"/>
              <a:t>tanlash</a:t>
            </a:r>
            <a:r>
              <a:rPr lang="en-US" dirty="0"/>
              <a:t>, </a:t>
            </a:r>
            <a:r>
              <a:rPr lang="en-US" dirty="0" err="1"/>
              <a:t>yo'l-haritalar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, </a:t>
            </a:r>
            <a:r>
              <a:rPr lang="en-US" dirty="0" err="1"/>
              <a:t>maqsadlarni</a:t>
            </a:r>
            <a:r>
              <a:rPr lang="en-US" dirty="0"/>
              <a:t> </a:t>
            </a:r>
            <a:r>
              <a:rPr lang="en-US" dirty="0" err="1"/>
              <a:t>belgilash</a:t>
            </a:r>
            <a:r>
              <a:rPr lang="en-US" dirty="0"/>
              <a:t>, </a:t>
            </a:r>
            <a:r>
              <a:rPr lang="en-US" dirty="0" err="1"/>
              <a:t>mijozlarni</a:t>
            </a:r>
            <a:r>
              <a:rPr lang="en-US" dirty="0"/>
              <a:t> </a:t>
            </a:r>
            <a:r>
              <a:rPr lang="en-US" dirty="0" err="1"/>
              <a:t>qadrlash</a:t>
            </a:r>
            <a:r>
              <a:rPr lang="en-US" dirty="0"/>
              <a:t>, </a:t>
            </a:r>
            <a:r>
              <a:rPr lang="en-US" dirty="0" err="1"/>
              <a:t>moliyaviy</a:t>
            </a:r>
            <a:r>
              <a:rPr lang="en-US" dirty="0"/>
              <a:t> </a:t>
            </a:r>
            <a:r>
              <a:rPr lang="en-US" dirty="0" err="1"/>
              <a:t>hisob-kitobga</a:t>
            </a:r>
            <a:r>
              <a:rPr lang="en-US" dirty="0"/>
              <a:t> </a:t>
            </a:r>
            <a:r>
              <a:rPr lang="en-US" dirty="0" err="1"/>
              <a:t>tushunish</a:t>
            </a:r>
            <a:r>
              <a:rPr lang="en-US" dirty="0"/>
              <a:t>, </a:t>
            </a:r>
            <a:r>
              <a:rPr lang="en-US" dirty="0" err="1"/>
              <a:t>bozorda</a:t>
            </a:r>
            <a:r>
              <a:rPr lang="en-US" dirty="0"/>
              <a:t> </a:t>
            </a:r>
            <a:r>
              <a:rPr lang="en-US" dirty="0" err="1"/>
              <a:t>o'zini</a:t>
            </a:r>
            <a:r>
              <a:rPr lang="en-US" dirty="0"/>
              <a:t> </a:t>
            </a:r>
            <a:r>
              <a:rPr lang="en-US" dirty="0" err="1"/>
              <a:t>ajratib</a:t>
            </a:r>
            <a:r>
              <a:rPr lang="en-US" dirty="0"/>
              <a:t> </a:t>
            </a:r>
            <a:r>
              <a:rPr lang="en-US" dirty="0" err="1"/>
              <a:t>turish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jarayonlarda</a:t>
            </a:r>
            <a:r>
              <a:rPr lang="en-US" dirty="0"/>
              <a:t> </a:t>
            </a:r>
            <a:r>
              <a:rPr lang="en-US" dirty="0" err="1"/>
              <a:t>mahir</a:t>
            </a:r>
            <a:r>
              <a:rPr lang="en-US" dirty="0"/>
              <a:t> </a:t>
            </a:r>
            <a:r>
              <a:rPr lang="en-US" dirty="0" err="1"/>
              <a:t>bo'lish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 </a:t>
            </a:r>
            <a:r>
              <a:rPr lang="en-US" dirty="0" err="1"/>
              <a:t>Biznesning</a:t>
            </a:r>
            <a:r>
              <a:rPr lang="en-US" dirty="0"/>
              <a:t> </a:t>
            </a:r>
            <a:r>
              <a:rPr lang="en-US" dirty="0" err="1"/>
              <a:t>muvaffaqiyati</a:t>
            </a:r>
            <a:r>
              <a:rPr lang="en-US" dirty="0"/>
              <a:t> </a:t>
            </a:r>
            <a:r>
              <a:rPr lang="en-US" dirty="0" err="1"/>
              <a:t>kompaniyangizning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darajasiga</a:t>
            </a:r>
            <a:r>
              <a:rPr lang="en-US" dirty="0"/>
              <a:t>, </a:t>
            </a:r>
            <a:r>
              <a:rPr lang="en-US" dirty="0" err="1"/>
              <a:t>mavqegasiga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sotish</a:t>
            </a:r>
            <a:r>
              <a:rPr lang="en-US" dirty="0"/>
              <a:t> </a:t>
            </a:r>
            <a:r>
              <a:rPr lang="en-US" dirty="0" err="1"/>
              <a:t>qiladigan</a:t>
            </a:r>
            <a:r>
              <a:rPr lang="en-US" dirty="0"/>
              <a:t> </a:t>
            </a:r>
            <a:r>
              <a:rPr lang="en-US" dirty="0" err="1"/>
              <a:t>maxsulotlarga</a:t>
            </a:r>
            <a:r>
              <a:rPr lang="en-US" dirty="0"/>
              <a:t> </a:t>
            </a:r>
            <a:r>
              <a:rPr lang="en-US" dirty="0" err="1"/>
              <a:t>qarab</a:t>
            </a:r>
            <a:r>
              <a:rPr lang="en-US" dirty="0"/>
              <a:t> </a:t>
            </a:r>
            <a:r>
              <a:rPr lang="en-US" dirty="0" err="1"/>
              <a:t>o'zgaradi</a:t>
            </a:r>
            <a:r>
              <a:rPr lang="en-US" dirty="0"/>
              <a:t>. Bu </a:t>
            </a:r>
            <a:r>
              <a:rPr lang="en-US" dirty="0" err="1"/>
              <a:t>sababli</a:t>
            </a:r>
            <a:r>
              <a:rPr lang="en-US" dirty="0"/>
              <a:t>,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strategiyalardagi</a:t>
            </a:r>
            <a:r>
              <a:rPr lang="en-US" dirty="0"/>
              <a:t> </a:t>
            </a:r>
            <a:r>
              <a:rPr lang="en-US" dirty="0" err="1"/>
              <a:t>ozgarishlarga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keluvchi</a:t>
            </a:r>
            <a:r>
              <a:rPr lang="en-US" dirty="0"/>
              <a:t> </a:t>
            </a:r>
            <a:r>
              <a:rPr lang="en-US" dirty="0" err="1"/>
              <a:t>vaqtni</a:t>
            </a:r>
            <a:r>
              <a:rPr lang="en-US" dirty="0"/>
              <a:t> </a:t>
            </a:r>
            <a:r>
              <a:rPr lang="en-US" dirty="0" err="1"/>
              <a:t>ajratish</a:t>
            </a:r>
            <a:r>
              <a:rPr lang="en-US" dirty="0"/>
              <a:t> </a:t>
            </a:r>
            <a:r>
              <a:rPr lang="en-US" dirty="0" err="1"/>
              <a:t>zarur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51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Tadbirkorlik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nima</a:t>
            </a:r>
            <a:r>
              <a:rPr lang="en-US" dirty="0" smtClean="0"/>
              <a:t>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815275"/>
              </p:ext>
            </p:extLst>
          </p:nvPr>
        </p:nvGraphicFramePr>
        <p:xfrm>
          <a:off x="6256338" y="685800"/>
          <a:ext cx="5211762" cy="517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Tadbirkorlik</a:t>
            </a:r>
            <a:r>
              <a:rPr lang="en-US" dirty="0"/>
              <a:t>,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kompaniyangizni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biznesingizni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boshlash</a:t>
            </a:r>
            <a:r>
              <a:rPr lang="en-US" dirty="0"/>
              <a:t>,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rivojlantirish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shaxsiy</a:t>
            </a:r>
            <a:r>
              <a:rPr lang="en-US" dirty="0"/>
              <a:t> </a:t>
            </a:r>
            <a:r>
              <a:rPr lang="en-US" dirty="0" err="1"/>
              <a:t>qobiliyat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huquqiy</a:t>
            </a:r>
            <a:r>
              <a:rPr lang="en-US" dirty="0"/>
              <a:t> </a:t>
            </a:r>
            <a:r>
              <a:rPr lang="en-US" dirty="0" err="1"/>
              <a:t>huquq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oshiriladigan</a:t>
            </a:r>
            <a:r>
              <a:rPr lang="en-US" dirty="0"/>
              <a:t> </a:t>
            </a:r>
            <a:r>
              <a:rPr lang="en-US" dirty="0" err="1"/>
              <a:t>faoliyatdir</a:t>
            </a:r>
            <a:r>
              <a:rPr lang="en-US" dirty="0"/>
              <a:t>. </a:t>
            </a:r>
            <a:r>
              <a:rPr lang="en-US" dirty="0" err="1"/>
              <a:t>Tadbirkorlik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muhim</a:t>
            </a:r>
            <a:r>
              <a:rPr lang="en-US" dirty="0"/>
              <a:t> </a:t>
            </a:r>
            <a:r>
              <a:rPr lang="en-US" dirty="0" err="1"/>
              <a:t>omillar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 </a:t>
            </a:r>
            <a:r>
              <a:rPr lang="en-US" dirty="0" err="1"/>
              <a:t>bo'lib</a:t>
            </a:r>
            <a:r>
              <a:rPr lang="en-US" dirty="0"/>
              <a:t>,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quyidagilardir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Istiqbolli</a:t>
            </a:r>
            <a:r>
              <a:rPr lang="en-US" dirty="0" smtClean="0"/>
              <a:t> </a:t>
            </a:r>
            <a:r>
              <a:rPr lang="en-US" dirty="0" err="1" smtClean="0"/>
              <a:t>so'rovlar</a:t>
            </a:r>
            <a:endParaRPr lang="en-US" dirty="0" smtClean="0"/>
          </a:p>
          <a:p>
            <a:r>
              <a:rPr lang="es-ES" dirty="0"/>
              <a:t>2. Vaqt va moliyaviy resurslar </a:t>
            </a:r>
            <a:endParaRPr lang="es-ES" dirty="0" smtClean="0"/>
          </a:p>
          <a:p>
            <a:r>
              <a:rPr lang="en-US" dirty="0"/>
              <a:t>3. </a:t>
            </a:r>
            <a:r>
              <a:rPr lang="en-US" dirty="0" err="1"/>
              <a:t>Sotish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smtClean="0"/>
              <a:t>marketing</a:t>
            </a:r>
          </a:p>
          <a:p>
            <a:r>
              <a:rPr lang="en-US" dirty="0"/>
              <a:t>4. </a:t>
            </a:r>
            <a:r>
              <a:rPr lang="en-US" dirty="0" err="1"/>
              <a:t>Risklarni</a:t>
            </a:r>
            <a:r>
              <a:rPr lang="en-US" dirty="0"/>
              <a:t> </a:t>
            </a:r>
            <a:r>
              <a:rPr lang="en-US" dirty="0" err="1"/>
              <a:t>boshqarish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6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4162" y="1978269"/>
            <a:ext cx="9601200" cy="1257300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02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81</TotalTime>
  <Words>173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Biznes va tadbirkorlik farqlari</vt:lpstr>
      <vt:lpstr>Tadbirkorlik                   Biznes</vt:lpstr>
      <vt:lpstr>Biznes bu – nima.</vt:lpstr>
      <vt:lpstr>Tadbirkorlik bu – nima.</vt:lpstr>
      <vt:lpstr>    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Biznes va tadbirkorlik farqlari</dc:title>
  <dc:creator>LENOVO</dc:creator>
  <cp:lastModifiedBy>LENOVO</cp:lastModifiedBy>
  <cp:revision>5</cp:revision>
  <dcterms:created xsi:type="dcterms:W3CDTF">2024-03-03T12:00:35Z</dcterms:created>
  <dcterms:modified xsi:type="dcterms:W3CDTF">2024-03-03T13:22:33Z</dcterms:modified>
</cp:coreProperties>
</file>