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7458-2EE9-6E4D-CFC9-BB9F37614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F3D24-9932-FE30-B4E9-28DB41E64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EAC11-11E6-2F13-5241-20CBEB06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794D-566E-425D-A52B-23876415387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54235-A65C-5A44-4C89-C7E11F40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A395E-9DBC-CE26-83B3-976AD046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55E9-4044-4437-BA12-41716FF3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2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2DCA-D628-F9D9-3ADE-526A5A02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F7BD0-D14F-DB9B-270C-6EBD0D28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B5FC4-F669-5DEF-0AD3-1561FC35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794D-566E-425D-A52B-23876415387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ECBD9-C536-521F-BA27-31032157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913E7-C8C0-4633-4595-47FEBD10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55E9-4044-4437-BA12-41716FF3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47B8E-90EC-9E24-28D8-731833577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C2C90-81A8-679F-B196-DC306D2E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14F-E9F8-BF88-ED26-3DF23423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794D-566E-425D-A52B-23876415387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CC9DC-3DD2-DFF1-A478-404B4567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4CE9-9BBC-2B98-3273-FF4E0045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55E9-4044-4437-BA12-41716FF3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F63A-099E-9FB7-0888-C80EE2FE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905C-6B66-74DA-7D99-9A932180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14B2F-5F9A-CE3C-D732-97851144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794D-566E-425D-A52B-23876415387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FAB9-BE2A-8168-A634-BDA309CA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4A20-8125-73A0-E574-55EAC6EA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55E9-4044-4437-BA12-41716FF3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ACBC-34D3-B93E-EBED-4D8D894F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31EE6-1C3E-95AF-9F97-9711ECD8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B35F-6487-89AA-C7CE-AB1529AD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794D-566E-425D-A52B-23876415387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BCB6C-6ED0-A134-3937-D35850ED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FF4B-F99D-CFD2-F525-9E911D0E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55E9-4044-4437-BA12-41716FF3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617C-2B32-7AB1-E3B3-F2BE8599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ECC5-2243-5531-BB1B-39D6DB8BE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784C-EC30-85CD-E9C8-D22D3D735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6AFA3-D393-1B53-B21D-1C561C09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794D-566E-425D-A52B-23876415387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113F3-C654-234D-2B84-FFECB9F1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DBD2F-CA86-2874-0CD3-AD6A0D29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55E9-4044-4437-BA12-41716FF3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6502-5506-3725-F2E2-3028B097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D0191-D9C3-8120-C608-CC2EE672C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AD8B6-7063-05DD-C38F-0E81804F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EF301-057C-FC54-5ECE-510806884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4D441-9792-44EE-D234-D7C262ECF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39BF3-CA0D-FEA4-0464-06A2247C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794D-566E-425D-A52B-23876415387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05B6E-5275-9EC0-AE56-D49B4840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0F453-9FA6-8DC3-2950-BD5CB331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55E9-4044-4437-BA12-41716FF3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D700-D298-955B-3718-0A2D9EAD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EB276-0AA4-4ABA-112E-59E1D3F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794D-566E-425D-A52B-23876415387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76606-878B-E448-0E13-35028E11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14C7-8B29-0707-3C91-40DE0F46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55E9-4044-4437-BA12-41716FF3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4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B180D-9F52-A8BC-0AC3-7B4E6886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794D-566E-425D-A52B-23876415387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01F2E-435E-6038-0FAE-4BA5DF3C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2F101-EB57-1A94-F0C1-12749ED3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55E9-4044-4437-BA12-41716FF3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1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5955-F1F3-59CB-C683-C4864753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20C2A-C7D6-6A83-8C4F-402A2504D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F35BE-AFC4-7634-BA5D-A2752D762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92F6E-DA10-98C4-03BF-42E6E421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794D-566E-425D-A52B-23876415387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0E296-78BD-5617-3A7B-881276B7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C8ADB-C030-0F1B-0D66-A87FCDBD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55E9-4044-4437-BA12-41716FF3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56C8-FAB9-939B-826A-3CEBD45E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F5E5E-D3F9-B7C2-9BC7-0838A603E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A21EB-22C8-3988-80D4-4ADE49679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7BA36-3715-734F-B65E-5A0C9D94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794D-566E-425D-A52B-23876415387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205CB-EC0A-AAAA-3EEA-361B5FD3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E922A-644C-FA84-A0EF-365F5A49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55E9-4044-4437-BA12-41716FF3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1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BA9C2-5A68-956D-6D8D-0566B3CE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B5F05-EE81-9D06-A15F-479660C5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2C4B-2EC5-F711-7A88-A1452CC11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794D-566E-425D-A52B-23876415387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7B9B-3C01-1872-EE9D-8E64251EF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DE28-0C1B-BB8F-3B97-E93FAD507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55E9-4044-4437-BA12-41716FF3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4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03DC25-FB39-89C0-3F89-169CD1D0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2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D847B-6E0D-E8B7-34FD-F9203C18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BBACC-436E-37D2-B6CF-7A2B30C1D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9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84AE2B-37CE-94B0-D7C6-9F25D7825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9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F9232-0C23-2AE7-4540-8CAD20AD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5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B8A9F-2ECA-A9EE-AE1A-86656821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2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7E1FA-551C-87DF-2D15-DBD50080B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3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Kumar Sultania</dc:creator>
  <cp:lastModifiedBy>Piyush Kumar Sultania</cp:lastModifiedBy>
  <cp:revision>2</cp:revision>
  <dcterms:created xsi:type="dcterms:W3CDTF">2022-12-07T20:55:02Z</dcterms:created>
  <dcterms:modified xsi:type="dcterms:W3CDTF">2022-12-07T22:08:24Z</dcterms:modified>
</cp:coreProperties>
</file>