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3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4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5894-9365-49B5-B5BC-9DAA1E796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861" y="583097"/>
            <a:ext cx="9144000" cy="4293704"/>
          </a:xfrm>
        </p:spPr>
        <p:txBody>
          <a:bodyPr>
            <a:normAutofit/>
          </a:bodyPr>
          <a:lstStyle/>
          <a:p>
            <a:r>
              <a:rPr lang="en-US" sz="4800" b="1" dirty="0"/>
              <a:t>Kandahar university</a:t>
            </a:r>
            <a:br>
              <a:rPr lang="en-US" sz="4800" b="1" dirty="0"/>
            </a:br>
            <a:r>
              <a:rPr lang="en-US" sz="4800" b="1" dirty="0"/>
              <a:t>computer science faculty </a:t>
            </a:r>
            <a:br>
              <a:rPr lang="en-US" dirty="0"/>
            </a:br>
            <a:r>
              <a:rPr lang="en-US" dirty="0"/>
              <a:t> </a:t>
            </a:r>
            <a:r>
              <a:rPr lang="en-US" sz="3200" dirty="0"/>
              <a:t>Linear algebra project presentation</a:t>
            </a:r>
            <a:br>
              <a:rPr lang="en-US" sz="3200" dirty="0"/>
            </a:br>
            <a:r>
              <a:rPr lang="en-US" sz="3200" b="1" dirty="0"/>
              <a:t>photo collage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12DEB-50C7-4944-A613-B2917EB1D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5682630"/>
            <a:ext cx="10111408" cy="1655762"/>
          </a:xfrm>
        </p:spPr>
        <p:txBody>
          <a:bodyPr/>
          <a:lstStyle/>
          <a:p>
            <a:pPr algn="l"/>
            <a:r>
              <a:rPr lang="en-US" dirty="0"/>
              <a:t>     Teacher : Naveed </a:t>
            </a:r>
            <a:r>
              <a:rPr lang="en-US" dirty="0" err="1"/>
              <a:t>ahmad</a:t>
            </a:r>
            <a:r>
              <a:rPr lang="en-US" dirty="0"/>
              <a:t> “</a:t>
            </a:r>
            <a:r>
              <a:rPr lang="en-US" dirty="0" err="1"/>
              <a:t>hematmal</a:t>
            </a:r>
            <a:r>
              <a:rPr lang="en-US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AFE44-38EE-41BD-8DEC-0C69B23596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34794" y="583097"/>
            <a:ext cx="2358493" cy="2290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4AC21-D9ED-47F8-A5BC-93D686E0D2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6583" y="687981"/>
            <a:ext cx="2252345" cy="22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7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0953-068A-4F00-A7CF-08F197FC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7837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Group 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8954-1817-4320-B706-B933FC7C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635" y="2506662"/>
            <a:ext cx="10515600" cy="4351338"/>
          </a:xfrm>
        </p:spPr>
        <p:txBody>
          <a:bodyPr/>
          <a:lstStyle/>
          <a:p>
            <a:r>
              <a:rPr lang="en-US" dirty="0"/>
              <a:t>Sultan </a:t>
            </a:r>
            <a:r>
              <a:rPr lang="en-US" dirty="0" err="1"/>
              <a:t>mohammad</a:t>
            </a:r>
            <a:r>
              <a:rPr lang="en-US" dirty="0"/>
              <a:t> “Azizi”</a:t>
            </a:r>
          </a:p>
          <a:p>
            <a:r>
              <a:rPr lang="en-US" dirty="0"/>
              <a:t>Mustafa “</a:t>
            </a:r>
            <a:r>
              <a:rPr lang="en-US" dirty="0" err="1"/>
              <a:t>Sultani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/>
              <a:t>Project 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photo collage</a:t>
            </a:r>
          </a:p>
        </p:txBody>
      </p:sp>
    </p:spTree>
    <p:extLst>
      <p:ext uri="{BB962C8B-B14F-4D97-AF65-F5344CB8AC3E}">
        <p14:creationId xmlns:p14="http://schemas.microsoft.com/office/powerpoint/2010/main" val="16266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BAEB-CAC4-4FF3-958A-655CD676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photo collage?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C076-9BAB-4052-B94B-3BD2E7B6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500" dirty="0"/>
              <a:t>A photo collage is a collection of multiple images arranged together on a single canvas, creating a unified and often visually appealing composition. It allows for the combination of various images, usually of different sizes and shapes, to convey a 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D43-699D-4275-9483-CFB549E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7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Importance of Photo Collage in Computer Science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F0A3-4EC8-4192-B520-620ED780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900" dirty="0"/>
          </a:p>
          <a:p>
            <a:r>
              <a:rPr lang="en-US" sz="5100" dirty="0"/>
              <a:t>Data Visualization: In computer science, collages can be utilized for data visualization by presenting multiple sets of visual data in a single space, aiding in analysis and comprehension. </a:t>
            </a:r>
          </a:p>
          <a:p>
            <a:r>
              <a:rPr lang="en-US" sz="5100" dirty="0"/>
              <a:t>User Interfaces (UI): Collages can be integrated into user interfaces for applications or websites to showcase multiple images or concepts in a compact manner, enhancing user experience.</a:t>
            </a:r>
          </a:p>
          <a:p>
            <a:pPr marL="0" indent="0">
              <a:buNone/>
            </a:pPr>
            <a:r>
              <a:rPr lang="en-US" sz="5100" dirty="0"/>
              <a:t> </a:t>
            </a:r>
          </a:p>
          <a:p>
            <a:pPr marL="0" indent="0">
              <a:buNone/>
            </a:pPr>
            <a:endParaRPr lang="en-US" sz="51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6B9B-D22E-4F5D-8017-4BA31BD6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Usage of Photo Collage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BCEB-AD64-461D-BEC2-C7C2F542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Personal Expression: Individuals often create collages to share personal stories, memories, or showcase interests and hobbies.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Marketing and Advertisement: In marketing, collages are used to display a collection of products, convey brand stories, or present various offerings in an attractive manner. </a:t>
            </a:r>
          </a:p>
          <a:p>
            <a:r>
              <a:rPr lang="en-US" dirty="0"/>
              <a:t>Social Media and Content Creation: Platforms like Instagram and Pinterest use collages to share multiple images in a single post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5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7AE2-BC4B-4867-9905-E4F3EA7E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Code overview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4C1F-67E6-44A0-9E61-C5E55E9D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provided is a Python function for creating a photo collage.</a:t>
            </a:r>
          </a:p>
          <a:p>
            <a:r>
              <a:rPr lang="en-US" dirty="0"/>
              <a:t> It uses the PIL library to manipulate images and create a collage matrix.</a:t>
            </a:r>
          </a:p>
          <a:p>
            <a:r>
              <a:rPr lang="en-US" dirty="0"/>
              <a:t> the process of this code is pasting each photo onto the canvas based on its size and position in the matrix.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rgbClr val="00B0F0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ED48-8A54-4AD8-8077-827A5191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Any…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1FCE00-E934-4D76-BBE2-5DE30B1B1E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938" y="1825625"/>
            <a:ext cx="43641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0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Kandahar university computer science faculty   Linear algebra project presentation photo collage</vt:lpstr>
      <vt:lpstr>Group member:</vt:lpstr>
      <vt:lpstr>What is photo collage?</vt:lpstr>
      <vt:lpstr>Importance of Photo Collage in Computer Science: </vt:lpstr>
      <vt:lpstr>Usage of Photo Collage: </vt:lpstr>
      <vt:lpstr>Code overview:</vt:lpstr>
      <vt:lpstr>Any…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2023-11-17T17:03:08Z</dcterms:created>
  <dcterms:modified xsi:type="dcterms:W3CDTF">2023-12-08T17:55:12Z</dcterms:modified>
</cp:coreProperties>
</file>