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Complete Guide On Langchain Adapters</a:t>
            </a:r>
            <a:endParaRPr lang="en-US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TUTORIAL : </a:t>
            </a:r>
            <a:r>
              <a:rPr lang="en-US" b="1" dirty="0" smtClean="0">
                <a:solidFill>
                  <a:schemeClr val="accent3"/>
                </a:solidFill>
              </a:rPr>
              <a:t>3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10" y="425320"/>
            <a:ext cx="10134600" cy="1288489"/>
          </a:xfrm>
        </p:spPr>
        <p:txBody>
          <a:bodyPr/>
          <a:lstStyle/>
          <a:p>
            <a:r>
              <a:rPr lang="en-US" dirty="0" smtClean="0"/>
              <a:t>Langchain Adapters Usage : </a:t>
            </a:r>
            <a:r>
              <a:rPr lang="en-US" dirty="0" smtClean="0"/>
              <a:t>chat completion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469C2F1-7CD8-621E-2BE0-5701FEFE1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/>
            </a:r>
            <a:b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adapters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openai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 err="1">
                <a:solidFill>
                  <a:srgbClr val="001080"/>
                </a:solidFill>
                <a:latin typeface="Consolas"/>
              </a:rPr>
              <a:t>msg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openai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ChatCompletion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create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messages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[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>{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role"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: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"system"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"content"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: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"you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 are an intelligent assistant who can answer anything very smartly"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},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>{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role"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: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'user'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"content"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: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"who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 won most 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ballon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dor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}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>]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795E26"/>
                </a:solidFill>
                <a:latin typeface="Consolas"/>
              </a:rPr>
              <a:t>print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msg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  <a:endParaRPr lang="en-IN" b="0" dirty="0">
              <a:solidFill>
                <a:srgbClr val="3B3B3B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3532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Langchain Adapters Usage: </a:t>
            </a:r>
            <a:r>
              <a:rPr lang="en-US" dirty="0" err="1" smtClean="0"/>
              <a:t>dict</a:t>
            </a:r>
            <a:r>
              <a:rPr lang="en-US" dirty="0" smtClean="0"/>
              <a:t> 2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adapters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openai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008000"/>
                </a:solidFill>
                <a:latin typeface="Consolas"/>
              </a:rPr>
              <a:t>#</a:t>
            </a:r>
            <a:r>
              <a:rPr lang="en-IN" dirty="0" err="1">
                <a:solidFill>
                  <a:srgbClr val="008000"/>
                </a:solidFill>
                <a:latin typeface="Consolas"/>
              </a:rPr>
              <a:t>dic</a:t>
            </a:r>
            <a:r>
              <a:rPr lang="en-IN" dirty="0">
                <a:solidFill>
                  <a:srgbClr val="008000"/>
                </a:solidFill>
                <a:latin typeface="Consolas"/>
              </a:rPr>
              <a:t> to </a:t>
            </a:r>
            <a:r>
              <a:rPr lang="en-IN" dirty="0" err="1">
                <a:solidFill>
                  <a:srgbClr val="008000"/>
                </a:solidFill>
                <a:latin typeface="Consolas"/>
              </a:rPr>
              <a:t>msg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 err="1">
                <a:solidFill>
                  <a:srgbClr val="001080"/>
                </a:solidFill>
                <a:latin typeface="Consolas"/>
              </a:rPr>
              <a:t>msg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openai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convert_dict_to_message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({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role"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: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"system"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"content"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: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"you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 are an intelligent assistant who can answer anything very smartly"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})</a:t>
            </a:r>
          </a:p>
          <a:p>
            <a:r>
              <a:rPr lang="en-IN" dirty="0">
                <a:solidFill>
                  <a:srgbClr val="795E26"/>
                </a:solidFill>
                <a:latin typeface="Consolas"/>
              </a:rPr>
              <a:t>print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msg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67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Langchain Adapters Usage: message to </a:t>
            </a:r>
            <a:r>
              <a:rPr lang="en-US" smtClean="0"/>
              <a:t>dict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/>
              </a:rPr>
              <a:t>#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dic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to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msgessage_to_dict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msg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</a:t>
            </a:r>
            <a:endParaRPr lang="en-US" dirty="0">
              <a:solidFill>
                <a:srgbClr val="3B3B3B"/>
              </a:solidFill>
              <a:latin typeface="Consolas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/>
              </a:rPr>
              <a:t>dic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openai</a:t>
            </a:r>
            <a:r>
              <a:rPr lang="en-US" dirty="0" err="1">
                <a:solidFill>
                  <a:srgbClr val="3B3B3B"/>
                </a:solidFill>
                <a:latin typeface="Consolas"/>
              </a:rPr>
              <a:t>.convert_m</a:t>
            </a:r>
            <a:endParaRPr lang="en-US" dirty="0">
              <a:solidFill>
                <a:srgbClr val="3B3B3B"/>
              </a:solidFill>
              <a:latin typeface="Consolas"/>
            </a:endParaRPr>
          </a:p>
          <a:p>
            <a:r>
              <a:rPr lang="en-US" dirty="0">
                <a:solidFill>
                  <a:srgbClr val="795E26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dic</a:t>
            </a:r>
            <a:r>
              <a:rPr lang="en-US">
                <a:solidFill>
                  <a:srgbClr val="3B3B3B"/>
                </a:solidFill>
                <a:latin typeface="Consolas"/>
              </a:rPr>
              <a:t>)</a:t>
            </a:r>
            <a:endParaRPr lang="en-US" b="0">
              <a:solidFill>
                <a:srgbClr val="3B3B3B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53171410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113</Words>
  <Application>Microsoft Office PowerPoint</Application>
  <PresentationFormat>Custom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AdornVTI</vt:lpstr>
      <vt:lpstr>Langchain complete tutorial for beginners</vt:lpstr>
      <vt:lpstr>Langchain Adapters Usage : chat completion</vt:lpstr>
      <vt:lpstr>Langchain Adapters Usage: dict 2 message</vt:lpstr>
      <vt:lpstr>Langchain Adapters Usage: message to dict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12</cp:revision>
  <dcterms:created xsi:type="dcterms:W3CDTF">2023-10-15T17:24:57Z</dcterms:created>
  <dcterms:modified xsi:type="dcterms:W3CDTF">2023-10-25T07:55:34Z</dcterms:modified>
</cp:coreProperties>
</file>