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Talk With Csv Files Using Langchain Agents &amp; OpenAI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4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425320"/>
            <a:ext cx="10134600" cy="1288489"/>
          </a:xfrm>
        </p:spPr>
        <p:txBody>
          <a:bodyPr/>
          <a:lstStyle/>
          <a:p>
            <a:r>
              <a:rPr lang="en-US" dirty="0" smtClean="0"/>
              <a:t>Langchain Agents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1C1E21"/>
                </a:solidFill>
                <a:latin typeface="ui-sans-serif"/>
              </a:rPr>
              <a:t>The core idea of agents is to use an LLM to choose a sequence of actions to take. In chains, a sequence of actions is hardcoded (in code). In agents, a language model is used as a reasoning engine to determine which actions to take and in which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with </a:t>
            </a:r>
            <a:r>
              <a:rPr lang="en-US" dirty="0" err="1" smtClean="0"/>
              <a:t>csv</a:t>
            </a:r>
            <a:r>
              <a:rPr lang="en-US" dirty="0" smtClean="0"/>
              <a:t> file using Csv agent and </a:t>
            </a:r>
            <a:r>
              <a:rPr lang="en-US" dirty="0"/>
              <a:t>O</a:t>
            </a:r>
            <a:r>
              <a:rPr lang="en-US" dirty="0" smtClean="0"/>
              <a:t>penAI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llms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agent_types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create_csv_agent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267F99"/>
                </a:solidFill>
                <a:latin typeface="Consolas"/>
              </a:rPr>
              <a:t>pandas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as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pd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create_csv_agent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path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r</a:t>
            </a:r>
            <a:r>
              <a:rPr lang="en-IN" dirty="0" err="1">
                <a:solidFill>
                  <a:srgbClr val="811F3F"/>
                </a:solidFill>
                <a:latin typeface="Consolas"/>
              </a:rPr>
              <a:t>"C</a:t>
            </a:r>
            <a:r>
              <a:rPr lang="en-IN" dirty="0">
                <a:solidFill>
                  <a:srgbClr val="811F3F"/>
                </a:solidFill>
                <a:latin typeface="Consolas"/>
              </a:rPr>
              <a:t>:</a:t>
            </a:r>
            <a:r>
              <a:rPr lang="en-IN" dirty="0">
                <a:solidFill>
                  <a:srgbClr val="EE0000"/>
                </a:solidFill>
                <a:latin typeface="Consolas"/>
              </a:rPr>
              <a:t>\U</a:t>
            </a:r>
            <a:r>
              <a:rPr lang="en-IN" dirty="0">
                <a:solidFill>
                  <a:srgbClr val="811F3F"/>
                </a:solidFill>
                <a:latin typeface="Consolas"/>
              </a:rPr>
              <a:t>sers\welcome\Documents</a:t>
            </a:r>
            <a:r>
              <a:rPr lang="en-IN" dirty="0">
                <a:solidFill>
                  <a:srgbClr val="EE0000"/>
                </a:solidFill>
                <a:latin typeface="Consolas"/>
              </a:rPr>
              <a:t>\</a:t>
            </a:r>
            <a:r>
              <a:rPr lang="en-IN" dirty="0" err="1">
                <a:solidFill>
                  <a:srgbClr val="EE0000"/>
                </a:solidFill>
                <a:latin typeface="Consolas"/>
              </a:rPr>
              <a:t>G</a:t>
            </a:r>
            <a:r>
              <a:rPr lang="en-IN" dirty="0" err="1">
                <a:solidFill>
                  <a:srgbClr val="811F3F"/>
                </a:solidFill>
                <a:latin typeface="Consolas"/>
              </a:rPr>
              <a:t>itHub</a:t>
            </a:r>
            <a:r>
              <a:rPr lang="en-IN" dirty="0">
                <a:solidFill>
                  <a:srgbClr val="EE0000"/>
                </a:solidFill>
                <a:latin typeface="Consolas"/>
              </a:rPr>
              <a:t>\</a:t>
            </a:r>
            <a:r>
              <a:rPr lang="en-IN" dirty="0" err="1">
                <a:solidFill>
                  <a:srgbClr val="EE0000"/>
                </a:solidFill>
                <a:latin typeface="Consolas"/>
              </a:rPr>
              <a:t>L</a:t>
            </a:r>
            <a:r>
              <a:rPr lang="en-IN" dirty="0" err="1">
                <a:solidFill>
                  <a:srgbClr val="811F3F"/>
                </a:solidFill>
                <a:latin typeface="Consolas"/>
              </a:rPr>
              <a:t>LMtutorial</a:t>
            </a:r>
            <a:r>
              <a:rPr lang="en-IN" dirty="0">
                <a:solidFill>
                  <a:srgbClr val="EE0000"/>
                </a:solidFill>
                <a:latin typeface="Consolas"/>
              </a:rPr>
              <a:t>\t</a:t>
            </a:r>
            <a:r>
              <a:rPr lang="en-IN" dirty="0">
                <a:solidFill>
                  <a:srgbClr val="811F3F"/>
                </a:solidFill>
                <a:latin typeface="Consolas"/>
              </a:rPr>
              <a:t>utorial4\books.</a:t>
            </a:r>
            <a:r>
              <a:rPr lang="en-IN" dirty="0" err="1">
                <a:solidFill>
                  <a:srgbClr val="811F3F"/>
                </a:solidFill>
                <a:latin typeface="Consolas"/>
              </a:rPr>
              <a:t>csv</a:t>
            </a:r>
            <a:r>
              <a:rPr lang="en-IN" dirty="0">
                <a:solidFill>
                  <a:srgbClr val="811F3F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agent_type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>
                <a:solidFill>
                  <a:srgbClr val="3B3B3B"/>
                </a:solidFill>
                <a:latin typeface="Consolas"/>
              </a:rPr>
              <a:t>(</a:t>
            </a:r>
            <a:r>
              <a:rPr lang="en-IN">
                <a:solidFill>
                  <a:srgbClr val="A31515"/>
                </a:solidFill>
                <a:latin typeface="Consolas"/>
              </a:rPr>
              <a:t>"find the author who has most number of books published in year 2015"</a:t>
            </a:r>
            <a:r>
              <a:rPr lang="en-IN">
                <a:solidFill>
                  <a:srgbClr val="3B3B3B"/>
                </a:solidFill>
                <a:latin typeface="Consolas"/>
              </a:rPr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68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Langchain Agents</vt:lpstr>
      <vt:lpstr>Talk with csv file using Csv agent and OpenAI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15</cp:revision>
  <dcterms:created xsi:type="dcterms:W3CDTF">2023-10-15T17:24:57Z</dcterms:created>
  <dcterms:modified xsi:type="dcterms:W3CDTF">2023-10-28T12:33:12Z</dcterms:modified>
</cp:coreProperties>
</file>