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11/6/2023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Chat With </a:t>
            </a:r>
            <a:r>
              <a:rPr lang="en-US" b="1" dirty="0" err="1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Json</a:t>
            </a:r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 files Using Langchain Agent &amp; </a:t>
            </a:r>
            <a:r>
              <a:rPr lang="en-US" b="1" dirty="0" err="1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OpenAI</a:t>
            </a:r>
            <a:endParaRPr lang="en-US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TUTORIAL : 6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xmlns="" id="{F1732D3A-CFF0-45BE-AD79-F83D0272C6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892F72C-7FB6-49C8-A402-D5DC42DB67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C92C2E1-605F-49BD-8AC8-DC52B3015E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38BE2E0F-EE6D-4748-AB8F-724D0DDC6E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10" y="425320"/>
            <a:ext cx="10134600" cy="1288489"/>
          </a:xfrm>
        </p:spPr>
        <p:txBody>
          <a:bodyPr/>
          <a:lstStyle/>
          <a:p>
            <a:r>
              <a:rPr lang="en-US" dirty="0"/>
              <a:t>PRE-REQUISITE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469C2F1-7CD8-621E-2BE0-5701FEFE1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JsonToolKit</a:t>
            </a:r>
            <a:endParaRPr lang="en-US" dirty="0"/>
          </a:p>
          <a:p>
            <a:r>
              <a:rPr lang="en-US" dirty="0" err="1"/>
              <a:t>JsonSpec</a:t>
            </a:r>
            <a:endParaRPr lang="en-US" dirty="0"/>
          </a:p>
          <a:p>
            <a:r>
              <a:rPr lang="en-US" dirty="0" err="1"/>
              <a:t>create_json_agent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2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Chat With </a:t>
            </a:r>
            <a:r>
              <a:rPr lang="en-US" b="1" dirty="0" err="1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Json</a:t>
            </a:r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 files Using Langchain Agent &amp; </a:t>
            </a:r>
            <a:r>
              <a:rPr lang="en-US" b="1" dirty="0" err="1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OpenAI</a:t>
            </a:r>
            <a:endParaRPr lang="en-US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chat_models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ChatOpenAI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agents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create_json_agent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agents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agent_toolkits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JsonToolkit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tools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json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tool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 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JsonSpec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json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/>
            </a:r>
            <a:br>
              <a:rPr lang="en-IN" dirty="0">
                <a:solidFill>
                  <a:srgbClr val="3B3B3B"/>
                </a:solidFill>
                <a:latin typeface="Consolas"/>
              </a:rPr>
            </a:br>
            <a:r>
              <a:rPr lang="en-IN" dirty="0">
                <a:solidFill>
                  <a:srgbClr val="001080"/>
                </a:solidFill>
                <a:latin typeface="Consolas"/>
              </a:rPr>
              <a:t>file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output.json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</a:t>
            </a:r>
            <a:endParaRPr lang="en-IN" dirty="0">
              <a:solidFill>
                <a:srgbClr val="3B3B3B"/>
              </a:solidFill>
              <a:latin typeface="Consolas"/>
            </a:endParaRPr>
          </a:p>
          <a:p>
            <a:r>
              <a:rPr lang="en-IN" dirty="0">
                <a:solidFill>
                  <a:srgbClr val="AF00DB"/>
                </a:solidFill>
                <a:latin typeface="Consolas"/>
              </a:rPr>
              <a:t>with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795E26"/>
                </a:solidFill>
                <a:latin typeface="Consolas"/>
              </a:rPr>
              <a:t>open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file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A31515"/>
                </a:solidFill>
                <a:latin typeface="Consolas"/>
              </a:rPr>
              <a:t>"r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 </a:t>
            </a:r>
            <a:r>
              <a:rPr lang="en-IN" dirty="0">
                <a:solidFill>
                  <a:srgbClr val="AF00DB"/>
                </a:solidFill>
                <a:latin typeface="Consolas"/>
              </a:rPr>
              <a:t>as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f1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>    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data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json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load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f1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>    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f1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>
                <a:solidFill>
                  <a:srgbClr val="795E26"/>
                </a:solidFill>
                <a:latin typeface="Consolas"/>
              </a:rPr>
              <a:t>close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()</a:t>
            </a:r>
          </a:p>
          <a:p>
            <a:r>
              <a:rPr lang="en-IN" dirty="0">
                <a:solidFill>
                  <a:srgbClr val="3B3B3B"/>
                </a:solidFill>
                <a:latin typeface="Consolas"/>
              </a:rPr>
              <a:t/>
            </a:r>
            <a:br>
              <a:rPr lang="en-IN" dirty="0">
                <a:solidFill>
                  <a:srgbClr val="3B3B3B"/>
                </a:solidFill>
                <a:latin typeface="Consolas"/>
              </a:rPr>
            </a:br>
            <a:r>
              <a:rPr lang="en-IN" dirty="0">
                <a:solidFill>
                  <a:srgbClr val="001080"/>
                </a:solidFill>
                <a:latin typeface="Consolas"/>
              </a:rPr>
              <a:t>spec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JsonSpec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dict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_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data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max_value_length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098658"/>
                </a:solidFill>
                <a:latin typeface="Consolas"/>
              </a:rPr>
              <a:t>4000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>
                <a:solidFill>
                  <a:srgbClr val="001080"/>
                </a:solidFill>
                <a:latin typeface="Consolas"/>
              </a:rPr>
              <a:t>toolkit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JsonToolkit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spec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spec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>
                <a:solidFill>
                  <a:srgbClr val="001080"/>
                </a:solidFill>
                <a:latin typeface="Consolas"/>
              </a:rPr>
              <a:t>agent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create_json_agent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llm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267F99"/>
                </a:solidFill>
                <a:latin typeface="Consolas"/>
              </a:rPr>
              <a:t>ChatOpenAI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temperature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model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"gpt-4"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),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toolkit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toolkit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max_iterations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098658"/>
                </a:solidFill>
                <a:latin typeface="Consolas"/>
              </a:rPr>
              <a:t>1000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,</a:t>
            </a:r>
            <a:r>
              <a:rPr lang="en-IN" dirty="0">
                <a:solidFill>
                  <a:srgbClr val="001080"/>
                </a:solidFill>
                <a:latin typeface="Consolas"/>
              </a:rPr>
              <a:t>verbose</a:t>
            </a:r>
            <a:r>
              <a:rPr lang="en-IN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True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dirty="0">
                <a:solidFill>
                  <a:srgbClr val="795E26"/>
                </a:solidFill>
                <a:latin typeface="Consolas"/>
              </a:rPr>
              <a:t>print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 err="1">
                <a:solidFill>
                  <a:srgbClr val="001080"/>
                </a:solidFill>
                <a:latin typeface="Consolas"/>
              </a:rPr>
              <a:t>agent</a:t>
            </a:r>
            <a:r>
              <a:rPr lang="en-IN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dirty="0" err="1">
                <a:solidFill>
                  <a:srgbClr val="795E26"/>
                </a:solidFill>
                <a:latin typeface="Consolas"/>
              </a:rPr>
              <a:t>run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"what are the request method for /fine-tunes/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{</a:t>
            </a:r>
            <a:r>
              <a:rPr lang="en-IN" dirty="0" err="1">
                <a:solidFill>
                  <a:srgbClr val="0000FF"/>
                </a:solidFill>
                <a:latin typeface="Consolas"/>
              </a:rPr>
              <a:t>fine_tune_id</a:t>
            </a:r>
            <a:r>
              <a:rPr lang="en-IN" dirty="0">
                <a:solidFill>
                  <a:srgbClr val="0000FF"/>
                </a:solidFill>
                <a:latin typeface="Consolas"/>
              </a:rPr>
              <a:t>}</a:t>
            </a:r>
            <a:r>
              <a:rPr lang="en-IN" dirty="0">
                <a:solidFill>
                  <a:srgbClr val="A31515"/>
                </a:solidFill>
                <a:latin typeface="Consolas"/>
              </a:rPr>
              <a:t> endpoint"</a:t>
            </a:r>
            <a:r>
              <a:rPr lang="en-IN" dirty="0">
                <a:solidFill>
                  <a:srgbClr val="3B3B3B"/>
                </a:solidFill>
                <a:latin typeface="Consolas"/>
              </a:rPr>
              <a:t>))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678570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45</Words>
  <Application>Microsoft Office PowerPoint</Application>
  <PresentationFormat>Custom</PresentationFormat>
  <Paragraphs>21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Langchain complete tutorial for beginners</vt:lpstr>
      <vt:lpstr>PRE-REQUISITE</vt:lpstr>
      <vt:lpstr>Chat With Json files Using Langchain Agent &amp; OpenAI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20</cp:revision>
  <dcterms:created xsi:type="dcterms:W3CDTF">2023-10-15T17:24:57Z</dcterms:created>
  <dcterms:modified xsi:type="dcterms:W3CDTF">2023-11-07T03:57:17Z</dcterms:modified>
</cp:coreProperties>
</file>