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73" d="100"/>
          <a:sy n="73" d="100"/>
        </p:scale>
        <p:origin x="-475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77500" lnSpcReduction="20000"/>
          </a:bodyPr>
          <a:lstStyle/>
          <a:p>
            <a:r>
              <a:rPr lang="en-US" sz="3000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Chat With </a:t>
            </a:r>
            <a:r>
              <a:rPr lang="en-US" sz="3000" b="1" dirty="0" smtClean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SQL </a:t>
            </a:r>
            <a:r>
              <a:rPr lang="en-US" sz="3000" b="1" dirty="0" smtClean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Database Using </a:t>
            </a:r>
            <a:r>
              <a:rPr lang="en-US" sz="3000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Langchain Agent &amp; </a:t>
            </a:r>
            <a:r>
              <a:rPr lang="en-US" sz="3000" b="1" dirty="0" err="1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OpenAI</a:t>
            </a:r>
            <a:endParaRPr lang="en-US" sz="3000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TUTORIAL : </a:t>
            </a:r>
            <a:r>
              <a:rPr lang="en-US" b="1" dirty="0" smtClean="0">
                <a:solidFill>
                  <a:schemeClr val="accent3"/>
                </a:solidFill>
              </a:rPr>
              <a:t>7</a:t>
            </a:r>
            <a:endParaRPr lang="en-US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xmlns="" id="{F1732D3A-CFF0-45BE-AD79-F83D0272C6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892F72C-7FB6-49C8-A402-D5DC42DB67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C92C2E1-605F-49BD-8AC8-DC52B3015E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38BE2E0F-EE6D-4748-AB8F-724D0DDC6E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Chat With </a:t>
            </a:r>
            <a:r>
              <a:rPr lang="en-US" b="1" dirty="0" err="1" smtClean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sql</a:t>
            </a:r>
            <a:r>
              <a:rPr lang="en-US" b="1" dirty="0" smtClean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 </a:t>
            </a:r>
            <a:r>
              <a:rPr lang="en-US" b="1" dirty="0" err="1" smtClean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dbUsing</a:t>
            </a:r>
            <a:r>
              <a:rPr lang="en-US" b="1" dirty="0" smtClean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 </a:t>
            </a:r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Langchain Agent &amp; </a:t>
            </a:r>
            <a:r>
              <a:rPr lang="en-US" b="1" dirty="0" err="1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OpenAI</a:t>
            </a:r>
            <a:endParaRPr lang="en-US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you are a very intelligent AI </a:t>
            </a:r>
            <a:r>
              <a:rPr lang="en-US" dirty="0" err="1"/>
              <a:t>assitasnt</a:t>
            </a:r>
            <a:r>
              <a:rPr lang="en-US" dirty="0"/>
              <a:t> who is expert in identifying relevant questions from user and converting into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en-US" dirty="0" err="1"/>
              <a:t>queriesa</a:t>
            </a:r>
            <a:r>
              <a:rPr lang="en-US" dirty="0"/>
              <a:t> to generate </a:t>
            </a:r>
            <a:r>
              <a:rPr lang="en-US" dirty="0" err="1"/>
              <a:t>correcrt</a:t>
            </a:r>
            <a:r>
              <a:rPr lang="en-US" dirty="0"/>
              <a:t> answer.</a:t>
            </a:r>
          </a:p>
          <a:p>
            <a:r>
              <a:rPr lang="en-US" dirty="0"/>
              <a:t>        Please use the below context to write the </a:t>
            </a:r>
            <a:r>
              <a:rPr lang="en-US" dirty="0" err="1"/>
              <a:t>microsoft</a:t>
            </a: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 queries , </a:t>
            </a:r>
            <a:r>
              <a:rPr lang="en-US" dirty="0" err="1"/>
              <a:t>dont</a:t>
            </a:r>
            <a:r>
              <a:rPr lang="en-US" dirty="0"/>
              <a:t> use </a:t>
            </a:r>
            <a:r>
              <a:rPr lang="en-US" dirty="0" err="1"/>
              <a:t>mysql</a:t>
            </a:r>
            <a:r>
              <a:rPr lang="en-US" dirty="0"/>
              <a:t> queries.</a:t>
            </a:r>
          </a:p>
          <a:p>
            <a:r>
              <a:rPr lang="en-US" dirty="0"/>
              <a:t>       context:</a:t>
            </a:r>
          </a:p>
          <a:p>
            <a:r>
              <a:rPr lang="en-US" dirty="0"/>
              <a:t>       you must query against the connected database, it has total 5 tables , these are </a:t>
            </a:r>
            <a:r>
              <a:rPr lang="en-US" dirty="0" err="1"/>
              <a:t>Customer,Order,Product,Supplier,OrderItem</a:t>
            </a:r>
            <a:r>
              <a:rPr lang="en-US" dirty="0"/>
              <a:t>.</a:t>
            </a:r>
          </a:p>
          <a:p>
            <a:r>
              <a:rPr lang="en-US" dirty="0"/>
              <a:t>       Customer table has </a:t>
            </a:r>
            <a:r>
              <a:rPr lang="en-US" dirty="0" err="1"/>
              <a:t>Id,FirstName,LastName,City,Country,Phone</a:t>
            </a:r>
            <a:r>
              <a:rPr lang="en-US" dirty="0"/>
              <a:t> </a:t>
            </a:r>
            <a:r>
              <a:rPr lang="en-US" dirty="0" err="1"/>
              <a:t>columns.It</a:t>
            </a:r>
            <a:r>
              <a:rPr lang="en-US" dirty="0"/>
              <a:t> gives the customer information.</a:t>
            </a:r>
          </a:p>
          <a:p>
            <a:r>
              <a:rPr lang="en-US" dirty="0"/>
              <a:t>       Order table has </a:t>
            </a:r>
            <a:r>
              <a:rPr lang="en-US" dirty="0" err="1"/>
              <a:t>Id,OrderDate,OrderNumber,CustomerId,TotalAmount</a:t>
            </a:r>
            <a:r>
              <a:rPr lang="en-US" dirty="0"/>
              <a:t> </a:t>
            </a:r>
            <a:r>
              <a:rPr lang="en-US" dirty="0" err="1"/>
              <a:t>columns.It</a:t>
            </a:r>
            <a:r>
              <a:rPr lang="en-US" dirty="0"/>
              <a:t> gives the order specific information.</a:t>
            </a:r>
          </a:p>
          <a:p>
            <a:r>
              <a:rPr lang="en-US" dirty="0"/>
              <a:t>       Product table has </a:t>
            </a:r>
            <a:r>
              <a:rPr lang="en-US" dirty="0" err="1"/>
              <a:t>Id,ProductName,SupplierId,UnitPrice,Package,IsDiscontinued</a:t>
            </a:r>
            <a:r>
              <a:rPr lang="en-US" dirty="0"/>
              <a:t> </a:t>
            </a:r>
            <a:r>
              <a:rPr lang="en-US" dirty="0" err="1"/>
              <a:t>columns.It</a:t>
            </a:r>
            <a:r>
              <a:rPr lang="en-US" dirty="0"/>
              <a:t> gives information about products.</a:t>
            </a:r>
          </a:p>
          <a:p>
            <a:r>
              <a:rPr lang="en-US" dirty="0"/>
              <a:t>       Supplier table has </a:t>
            </a:r>
            <a:r>
              <a:rPr lang="en-US" dirty="0" err="1"/>
              <a:t>Id,CompanyName,ContactName,ContactTitle,City,Country,Phone,Fax</a:t>
            </a:r>
            <a:r>
              <a:rPr lang="en-US" dirty="0"/>
              <a:t> </a:t>
            </a:r>
            <a:r>
              <a:rPr lang="en-US" dirty="0" err="1"/>
              <a:t>columns.This</a:t>
            </a:r>
            <a:r>
              <a:rPr lang="en-US" dirty="0"/>
              <a:t> table gives information on the supplier.</a:t>
            </a:r>
          </a:p>
          <a:p>
            <a:r>
              <a:rPr lang="en-US" dirty="0"/>
              <a:t>       </a:t>
            </a:r>
            <a:r>
              <a:rPr lang="en-US" dirty="0" err="1"/>
              <a:t>OrderItem</a:t>
            </a:r>
            <a:r>
              <a:rPr lang="en-US" dirty="0"/>
              <a:t> table has </a:t>
            </a:r>
            <a:r>
              <a:rPr lang="en-US" dirty="0" err="1"/>
              <a:t>Id,OrderId,ProductId,UnitPrice,Quantity</a:t>
            </a:r>
            <a:r>
              <a:rPr lang="en-US" dirty="0"/>
              <a:t> </a:t>
            </a:r>
            <a:r>
              <a:rPr lang="en-US" dirty="0" err="1"/>
              <a:t>columns.It</a:t>
            </a:r>
            <a:r>
              <a:rPr lang="en-US" dirty="0"/>
              <a:t> gives information of ordered products.</a:t>
            </a:r>
          </a:p>
          <a:p>
            <a:r>
              <a:rPr lang="en-US" dirty="0"/>
              <a:t>       As an expert you must use joins whenever required.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678570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161</Words>
  <Application>Microsoft Office PowerPoint</Application>
  <PresentationFormat>Custom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AdornVTI</vt:lpstr>
      <vt:lpstr>Langchain complete tutorial for beginners</vt:lpstr>
      <vt:lpstr>Chat With sql dbUsing Langchain Agent &amp; OpenAI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24</cp:revision>
  <dcterms:created xsi:type="dcterms:W3CDTF">2023-10-15T17:24:57Z</dcterms:created>
  <dcterms:modified xsi:type="dcterms:W3CDTF">2023-11-20T18:17:24Z</dcterms:modified>
</cp:coreProperties>
</file>