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73" d="100"/>
          <a:sy n="73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2729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Solve </a:t>
            </a:r>
            <a:r>
              <a:rPr lang="en-US" sz="24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LeetCode</a:t>
            </a:r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Problems Using Langchain &amp; </a:t>
            </a:r>
            <a:r>
              <a:rPr lang="en-US" sz="24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24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1800" b="1" dirty="0">
                <a:solidFill>
                  <a:schemeClr val="accent3"/>
                </a:solidFill>
              </a:rPr>
              <a:t>TUTORIAL : 11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solve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Leetcode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problems using Langchain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agent_types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llms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langchain_experimental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python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tool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PythonREPLTool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langchain_experimental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agent_toolkits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python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base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create_python_agent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0.0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max_tokens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1000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PythonREPLTool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create_python_agent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agent_type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"""Given a string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abcabcbb</a:t>
            </a:r>
            <a:r>
              <a:rPr lang="en-IN">
                <a:solidFill>
                  <a:srgbClr val="A31515"/>
                </a:solidFill>
                <a:latin typeface="Consolas"/>
              </a:rPr>
              <a:t>, find the length of the longest substring without repeating characters from the main string"""</a:t>
            </a:r>
            <a:r>
              <a:rPr lang="en-IN">
                <a:solidFill>
                  <a:srgbClr val="3B3B3B"/>
                </a:solidFill>
                <a:latin typeface="Consolas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40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How to solve Leetcode problems using Langchain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32</cp:revision>
  <dcterms:created xsi:type="dcterms:W3CDTF">2023-10-15T17:24:57Z</dcterms:created>
  <dcterms:modified xsi:type="dcterms:W3CDTF">2023-12-05T13:40:42Z</dcterms:modified>
</cp:coreProperties>
</file>