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4255981" cy="127291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Track</a:t>
            </a:r>
            <a:r>
              <a:rPr lang="en-IN" b="1" dirty="0">
                <a:solidFill>
                  <a:srgbClr val="1C1E21"/>
                </a:solidFill>
                <a:latin typeface="system-ui"/>
                <a:cs typeface="Al Tarikh" pitchFamily="2" charset="-78"/>
              </a:rPr>
              <a:t> </a:t>
            </a:r>
            <a:r>
              <a:rPr lang="en-US" sz="24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Token Usage For Langchain Agent</a:t>
            </a:r>
          </a:p>
          <a:p>
            <a:r>
              <a:rPr lang="en-US" sz="1800" b="1" dirty="0">
                <a:solidFill>
                  <a:schemeClr val="accent3"/>
                </a:solidFill>
              </a:rPr>
              <a:t>TUTORIAL : 13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457200"/>
            <a:ext cx="10389577" cy="15551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00"/>
                </a:solidFill>
                <a:effectLst/>
                <a:latin typeface="var(--ifm-heading-font-family)"/>
              </a:rPr>
              <a:t>Tracking token usage</a:t>
            </a:r>
            <a:br>
              <a:rPr lang="en-IN" b="1" dirty="0">
                <a:solidFill>
                  <a:srgbClr val="FFFF00"/>
                </a:solidFill>
                <a:effectLst/>
                <a:latin typeface="var(--ifm-heading-font-family)"/>
              </a:rPr>
            </a:br>
            <a:r>
              <a:rPr lang="en-IN" dirty="0">
                <a:solidFill>
                  <a:srgbClr val="FFFF00"/>
                </a:solidFill>
              </a:rPr>
              <a:t/>
            </a:r>
            <a:br>
              <a:rPr lang="en-IN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callbacks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get_openai_callback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environ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"SERPAPI_API_KEY</a:t>
            </a:r>
            <a:r>
              <a:rPr lang="en-IN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smtClean="0">
                <a:solidFill>
                  <a:srgbClr val="3B3B3B"/>
                </a:solidFill>
                <a:latin typeface="Consolas"/>
              </a:rPr>
              <a:t>]</a:t>
            </a:r>
            <a:r>
              <a:rPr lang="en-IN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smtClean="0">
                <a:solidFill>
                  <a:srgbClr val="A31515"/>
                </a:solidFill>
                <a:latin typeface="Consolas"/>
              </a:rPr>
              <a:t>“</a:t>
            </a:r>
            <a:r>
              <a:rPr lang="en-IN" dirty="0" err="1" smtClean="0">
                <a:solidFill>
                  <a:srgbClr val="A31515"/>
                </a:solidFill>
                <a:latin typeface="Consolas"/>
              </a:rPr>
              <a:t>cxcccccc</a:t>
            </a:r>
            <a:r>
              <a:rPr lang="en-IN" smtClean="0">
                <a:solidFill>
                  <a:srgbClr val="A31515"/>
                </a:solidFill>
                <a:latin typeface="Consolas"/>
              </a:rPr>
              <a:t>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serpapi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-math"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with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get_openai_callback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as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cost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result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"who is the present prime minister of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India,what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is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hios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current age raise to the power of .5"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f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"total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tokens: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{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cost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total_tokens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}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f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"prompt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tokens: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{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cost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prompt_tokens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}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f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"completion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tokens: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{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cost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completion_tokens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}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f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"cost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is: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{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cost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total_cost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}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1457</TotalTime>
  <Words>51</Words>
  <Application>Microsoft Office PowerPoint</Application>
  <PresentationFormat>Custom</PresentationFormat>
  <Paragraphs>18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Tracking token usage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36</cp:revision>
  <dcterms:created xsi:type="dcterms:W3CDTF">2023-10-15T17:24:57Z</dcterms:created>
  <dcterms:modified xsi:type="dcterms:W3CDTF">2023-12-10T11:13:49Z</dcterms:modified>
</cp:coreProperties>
</file>