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81" d="100"/>
          <a:sy n="81" d="100"/>
        </p:scale>
        <p:origin x="-1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langchain.com/en/latest/modules/callbacks/getting_started.html#using-an-existing-hand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Use </a:t>
            </a:r>
            <a:r>
              <a:rPr lang="en-US" b="1" dirty="0" err="1">
                <a:solidFill>
                  <a:schemeClr val="accent3"/>
                </a:solidFill>
              </a:rPr>
              <a:t>FileCallbackHandler</a:t>
            </a:r>
            <a:r>
              <a:rPr lang="en-US" b="1" dirty="0">
                <a:solidFill>
                  <a:schemeClr val="accent3"/>
                </a:solidFill>
              </a:rPr>
              <a:t>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Uses of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FileCallBackHandler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This tutorial shows how to print logs to file</a:t>
            </a:r>
            <a:r>
              <a:rPr lang="en-IN" b="0" i="0" dirty="0" smtClean="0">
                <a:solidFill>
                  <a:srgbClr val="00B0F0"/>
                </a:solidFill>
                <a:effectLst/>
                <a:latin typeface="system-ui"/>
              </a:rPr>
              <a:t>.</a:t>
            </a:r>
          </a:p>
          <a:p>
            <a:r>
              <a:rPr lang="en-IN" b="0" i="0" dirty="0" smtClean="0">
                <a:solidFill>
                  <a:srgbClr val="00B0F0"/>
                </a:solidFill>
                <a:effectLst/>
                <a:latin typeface="system-ui"/>
              </a:rPr>
              <a:t> 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It shows how to use the </a:t>
            </a:r>
            <a:r>
              <a:rPr lang="en-IN" dirty="0" err="1">
                <a:solidFill>
                  <a:srgbClr val="00B0F0"/>
                </a:solidFill>
              </a:rPr>
              <a:t>FileCallbackHandler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, which does the same thing as 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StdOutCallbackHandler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, but instead writes the output to file. It also uses the </a:t>
            </a:r>
            <a:r>
              <a:rPr lang="en-IN" dirty="0" err="1">
                <a:solidFill>
                  <a:srgbClr val="00B0F0"/>
                </a:solidFill>
              </a:rPr>
              <a:t>loguru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 library to log other outputs that are not captured by the handler.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callbacks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FileCallbackHandler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loguru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logger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environ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"SERPAPI_API_KEY"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"c0e23b261ee29de6ab6155ca25f0e8845a9a8e1a60d2fd62bd1d95d9f8772bc6"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serpapi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logfile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"output.txt"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handler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FileCallbackHandler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logfile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logger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add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logfile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colorize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enqueue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handler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handler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result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"who is the current prime minister of Australia"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>
                <a:solidFill>
                  <a:srgbClr val="001080"/>
                </a:solidFill>
                <a:latin typeface="Consolas"/>
              </a:rPr>
              <a:t>logger</a:t>
            </a:r>
            <a:r>
              <a:rPr lang="en-IN">
                <a:solidFill>
                  <a:srgbClr val="3B3B3B"/>
                </a:solidFill>
                <a:latin typeface="Consolas"/>
              </a:rPr>
              <a:t>.</a:t>
            </a:r>
            <a:r>
              <a:rPr lang="en-IN">
                <a:solidFill>
                  <a:srgbClr val="795E26"/>
                </a:solidFill>
                <a:latin typeface="Consolas"/>
              </a:rPr>
              <a:t>info</a:t>
            </a:r>
            <a:r>
              <a:rPr lang="en-IN">
                <a:solidFill>
                  <a:srgbClr val="3B3B3B"/>
                </a:solidFill>
                <a:latin typeface="Consolas"/>
              </a:rPr>
              <a:t>(</a:t>
            </a:r>
            <a:r>
              <a:rPr lang="en-IN">
                <a:solidFill>
                  <a:srgbClr val="001080"/>
                </a:solidFill>
                <a:latin typeface="Consolas"/>
              </a:rPr>
              <a:t>result</a:t>
            </a:r>
            <a:r>
              <a:rPr lang="en-IN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Uses of FileCallBackHandler</vt:lpstr>
      <vt:lpstr>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31</cp:revision>
  <dcterms:created xsi:type="dcterms:W3CDTF">2023-10-15T17:24:57Z</dcterms:created>
  <dcterms:modified xsi:type="dcterms:W3CDTF">2023-12-15T15:11:06Z</dcterms:modified>
</cp:coreProperties>
</file>