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How To Use Shell Command With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17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Shell command with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rgbClr val="0070C0"/>
                </a:solidFill>
                <a:effectLst/>
                <a:latin typeface="system-ui"/>
              </a:rPr>
              <a:t>Giving agents access to the shell is powerful (though risky outside a sandboxed environment).</a:t>
            </a:r>
          </a:p>
          <a:p>
            <a:pPr algn="l"/>
            <a:r>
              <a:rPr lang="en-IN" b="0" i="0" dirty="0">
                <a:solidFill>
                  <a:srgbClr val="0070C0"/>
                </a:solidFill>
                <a:effectLst/>
                <a:latin typeface="system-ui"/>
              </a:rPr>
              <a:t>The LLM can use it to execute any shell commands. A common use case for this is letting the LLM interact with your local file system.</a:t>
            </a:r>
          </a:p>
          <a:p>
            <a:pPr algn="l"/>
            <a:r>
              <a:rPr lang="en-IN" b="1" i="0" dirty="0">
                <a:solidFill>
                  <a:srgbClr val="0070C0"/>
                </a:solidFill>
                <a:effectLst/>
                <a:latin typeface="system-ui"/>
              </a:rPr>
              <a:t>Note:</a:t>
            </a:r>
            <a:r>
              <a:rPr lang="en-IN" b="0" i="0" dirty="0">
                <a:solidFill>
                  <a:srgbClr val="0070C0"/>
                </a:solidFill>
                <a:effectLst/>
                <a:latin typeface="system-ui"/>
              </a:rPr>
              <a:t> Shell tool does not work with Windows OS.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F13B-4237-85DC-89C2-4117660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3F1D-56E9-C479-50A0-C50D1BC8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langchain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agents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AgentType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initialize_agent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load_tools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langchain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chat_models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ChatOpenAI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langchain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tools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ShellTool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llm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ChatOpenAI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temperature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model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"gpt-4"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shell_tool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ShellTool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agent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initialize_agent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([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shell_tool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],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llm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agent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AgentType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CHAT_ZERO_SHOT_REACT_DESCRIPTION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verbose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agent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run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"delete all files from present directory except the .</a:t>
            </a:r>
            <a:r>
              <a:rPr lang="en-I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py</a:t>
            </a:r>
            <a:r>
              <a:rPr lang="en-IN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file"</a:t>
            </a:r>
            <a:r>
              <a:rPr lang="en-IN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0702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167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 Tarikh</vt:lpstr>
      <vt:lpstr>Arial</vt:lpstr>
      <vt:lpstr>Bembo</vt:lpstr>
      <vt:lpstr>Menlo</vt:lpstr>
      <vt:lpstr>system-ui</vt:lpstr>
      <vt:lpstr>AdornVTI</vt:lpstr>
      <vt:lpstr>Langchain complete tutorial for beginners</vt:lpstr>
      <vt:lpstr>Shell command with langchain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31</cp:revision>
  <dcterms:created xsi:type="dcterms:W3CDTF">2023-10-15T17:24:57Z</dcterms:created>
  <dcterms:modified xsi:type="dcterms:W3CDTF">2023-12-16T18:44:14Z</dcterms:modified>
</cp:coreProperties>
</file>