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80" d="100"/>
          <a:sy n="80" d="100"/>
        </p:scale>
        <p:origin x="-21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Chat With Excel File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21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Chat with excel file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UnstructuredExcelLoader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chains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question_answering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load_qa_chain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indexes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VectorstoreIndexCreator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chains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RetrievalQA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UnstructuredExcelLoader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"trending_football_players.xlsx"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index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VectorstoreIndexCreator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index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from_loaders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chain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RetrievalQA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from_chain_type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chain_type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stuff"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retriever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vectorstore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as_retriever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input_key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"question"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"who has the lowest total stats"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chain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({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question"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})</a:t>
            </a:r>
          </a:p>
          <a:p>
            <a:r>
              <a:rPr lang="en-IN">
                <a:solidFill>
                  <a:srgbClr val="795E26"/>
                </a:solidFill>
                <a:latin typeface="Consolas"/>
              </a:rPr>
              <a:t>print</a:t>
            </a:r>
            <a:r>
              <a:rPr lang="en-IN">
                <a:solidFill>
                  <a:srgbClr val="3B3B3B"/>
                </a:solidFill>
                <a:latin typeface="Consolas"/>
              </a:rPr>
              <a:t>(</a:t>
            </a:r>
            <a:r>
              <a:rPr lang="en-IN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79</Words>
  <Application>Microsoft Office PowerPoint</Application>
  <PresentationFormat>Custom</PresentationFormat>
  <Paragraphs>16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Chat with excel file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39</cp:revision>
  <dcterms:created xsi:type="dcterms:W3CDTF">2023-10-15T17:24:57Z</dcterms:created>
  <dcterms:modified xsi:type="dcterms:W3CDTF">2023-12-24T15:16:36Z</dcterms:modified>
</cp:coreProperties>
</file>