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80" d="100"/>
          <a:sy n="80" d="100"/>
        </p:scale>
        <p:origin x="-21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Introduction To Document Loader In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22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Doument</a:t>
            </a:r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 loader </a:t>
            </a:r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simple text file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langchain.document_loaders</a:t>
            </a:r>
            <a:r>
              <a:rPr lang="en-IN" dirty="0" smtClean="0"/>
              <a:t> import </a:t>
            </a:r>
            <a:r>
              <a:rPr lang="en-IN" dirty="0" err="1" smtClean="0"/>
              <a:t>TextLoader</a:t>
            </a: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loader=</a:t>
            </a:r>
            <a:r>
              <a:rPr lang="en-IN" dirty="0" err="1" smtClean="0"/>
              <a:t>TextLoader</a:t>
            </a:r>
            <a:r>
              <a:rPr lang="en-IN" dirty="0" smtClean="0"/>
              <a:t>("simple.txt")</a:t>
            </a:r>
          </a:p>
          <a:p>
            <a:r>
              <a:rPr lang="en-IN" dirty="0" smtClean="0"/>
              <a:t>doc=</a:t>
            </a:r>
            <a:r>
              <a:rPr lang="en-IN" dirty="0" err="1" smtClean="0"/>
              <a:t>loader.load</a:t>
            </a:r>
            <a:r>
              <a:rPr lang="en-IN" dirty="0" smtClean="0"/>
              <a:t>()</a:t>
            </a:r>
          </a:p>
          <a:p>
            <a:r>
              <a:rPr lang="en-IN" dirty="0" smtClean="0"/>
              <a:t>for d in doc:</a:t>
            </a:r>
          </a:p>
          <a:p>
            <a:r>
              <a:rPr lang="en-IN" dirty="0" smtClean="0"/>
              <a:t>    print(</a:t>
            </a:r>
            <a:r>
              <a:rPr lang="en-IN" dirty="0" err="1" smtClean="0"/>
              <a:t>d.page_content</a:t>
            </a:r>
            <a:r>
              <a:rPr lang="en-IN" dirty="0" smtClean="0"/>
              <a:t>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Doument</a:t>
            </a:r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 loader </a:t>
            </a:r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simple </a:t>
            </a:r>
            <a:r>
              <a:rPr lang="en-IN" b="0" i="0" dirty="0" err="1" smtClean="0">
                <a:solidFill>
                  <a:schemeClr val="accent3"/>
                </a:solidFill>
                <a:effectLst/>
                <a:latin typeface="system-ui"/>
              </a:rPr>
              <a:t>csvfile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csv_loader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CSVLoader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CSVLoader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"sample.csv"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doc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doc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d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page_content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5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Doument</a:t>
            </a:r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 loader </a:t>
            </a:r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all file from present directory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DirectoryLoader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DirectoryLoader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path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getcwd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glob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"**/*.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csv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len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6124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65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Doument loader simple text file</vt:lpstr>
      <vt:lpstr>Doument loader simple csvfile</vt:lpstr>
      <vt:lpstr>Doument loader all file from present directory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41</cp:revision>
  <dcterms:created xsi:type="dcterms:W3CDTF">2023-10-15T17:24:57Z</dcterms:created>
  <dcterms:modified xsi:type="dcterms:W3CDTF">2023-12-25T14:58:54Z</dcterms:modified>
</cp:coreProperties>
</file>