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Langchain Document Loader With </a:t>
            </a:r>
            <a:r>
              <a:rPr lang="en-US" b="1" dirty="0" err="1">
                <a:solidFill>
                  <a:schemeClr val="accent3"/>
                </a:solidFill>
              </a:rPr>
              <a:t>MultiThreading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23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Document loader </a:t>
            </a:r>
            <a:r>
              <a:rPr lang="en-IN" dirty="0">
                <a:solidFill>
                  <a:schemeClr val="accent3"/>
                </a:solidFill>
                <a:latin typeface="system-ui"/>
              </a:rPr>
              <a:t>with </a:t>
            </a:r>
            <a:r>
              <a:rPr lang="en-IN" dirty="0" err="1">
                <a:solidFill>
                  <a:schemeClr val="accent3"/>
                </a:solidFill>
                <a:latin typeface="system-ui"/>
              </a:rPr>
              <a:t>MultiThreading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404CF-B47A-9D9D-89F8-8122569699F0}"/>
              </a:ext>
            </a:extLst>
          </p:cNvPr>
          <p:cNvSpPr txBox="1"/>
          <p:nvPr/>
        </p:nvSpPr>
        <p:spPr>
          <a:xfrm>
            <a:off x="797169" y="2299914"/>
            <a:ext cx="90971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document_loaders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DirectoryLoader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-I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getcwd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loader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DirectoryLoader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pwd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glob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"**/*.csv"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use_multithreading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loader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time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endt</a:t>
            </a:r>
            <a:r>
              <a:rPr lang="en-IN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85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 Tarikh</vt:lpstr>
      <vt:lpstr>Arial</vt:lpstr>
      <vt:lpstr>Bembo</vt:lpstr>
      <vt:lpstr>Menlo</vt:lpstr>
      <vt:lpstr>system-ui</vt:lpstr>
      <vt:lpstr>AdornVTI</vt:lpstr>
      <vt:lpstr>Langchain complete tutorial for beginners</vt:lpstr>
      <vt:lpstr>Document loader with MultiThreading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43</cp:revision>
  <dcterms:created xsi:type="dcterms:W3CDTF">2023-10-15T17:24:57Z</dcterms:created>
  <dcterms:modified xsi:type="dcterms:W3CDTF">2023-12-30T03:33:55Z</dcterms:modified>
</cp:coreProperties>
</file>