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1" d="100"/>
          <a:sy n="81" d="100"/>
        </p:scale>
        <p:origin x="-1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Debug Langchain Agent Execution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19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 agent debug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Setting the global debug flag will cause all </a:t>
            </a:r>
            <a:r>
              <a:rPr lang="en-IN" b="0" i="0" dirty="0" err="1">
                <a:solidFill>
                  <a:srgbClr val="1C1E21"/>
                </a:solidFill>
                <a:effectLst/>
                <a:latin typeface="system-ui"/>
              </a:rPr>
              <a:t>LangChain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 components with </a:t>
            </a:r>
            <a:r>
              <a:rPr lang="en-IN" b="0" i="0" dirty="0" err="1">
                <a:solidFill>
                  <a:srgbClr val="1C1E21"/>
                </a:solidFill>
                <a:effectLst/>
                <a:latin typeface="system-ui"/>
              </a:rPr>
              <a:t>callback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 support (chains, models, agents, tools, retrievers) to print the inputs they receive and outputs they generate. This is the most verbose setting and will fully log raw inputs and outputs.</a:t>
            </a:r>
          </a:p>
          <a:p>
            <a:pPr algn="l" rtl="0"/>
            <a:r>
              <a:rPr lang="en-IN" b="0" i="0" dirty="0">
                <a:effectLst/>
                <a:latin typeface="system-ui"/>
              </a:rPr>
              <a:t/>
            </a:r>
            <a:br>
              <a:rPr lang="en-IN" b="0" i="0" dirty="0">
                <a:effectLst/>
                <a:latin typeface="system-ui"/>
              </a:rPr>
            </a:br>
            <a:endParaRPr lang="en-IN" b="0" i="0" dirty="0">
              <a:effectLst/>
              <a:latin typeface="system-ui"/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 agent debug: code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IN" b="0" i="0" dirty="0">
                <a:effectLst/>
                <a:latin typeface="system-ui"/>
              </a:rPr>
              <a:t/>
            </a:r>
            <a:br>
              <a:rPr lang="en-IN" b="0" i="0" dirty="0">
                <a:effectLst/>
                <a:latin typeface="system-ui"/>
              </a:rPr>
            </a:br>
            <a:endParaRPr lang="en-IN" b="0" i="0" dirty="0">
              <a:effectLst/>
              <a:latin typeface="system-ui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globals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set_debug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795E26"/>
                </a:solidFill>
                <a:latin typeface="Consolas"/>
              </a:rPr>
              <a:t>set_debug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ddg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-search"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"what is the current weather conditions in India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accross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different top cities"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8730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26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Langchain agent debug</vt:lpstr>
      <vt:lpstr>Langchain agent debug: code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35</cp:revision>
  <dcterms:created xsi:type="dcterms:W3CDTF">2023-10-15T17:24:57Z</dcterms:created>
  <dcterms:modified xsi:type="dcterms:W3CDTF">2023-12-18T13:54:21Z</dcterms:modified>
</cp:coreProperties>
</file>