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8"/>
  </p:normalViewPr>
  <p:slideViewPr>
    <p:cSldViewPr snapToGrid="0">
      <p:cViewPr varScale="1">
        <p:scale>
          <a:sx n="80" d="100"/>
          <a:sy n="80" d="100"/>
        </p:scale>
        <p:origin x="-216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Get Document Insights From </a:t>
            </a:r>
            <a:r>
              <a:rPr lang="en-US" b="1" dirty="0" err="1" smtClean="0">
                <a:solidFill>
                  <a:schemeClr val="accent3"/>
                </a:solidFill>
              </a:rPr>
              <a:t>Langchain</a:t>
            </a:r>
            <a:r>
              <a:rPr lang="en-US" b="1" dirty="0" smtClean="0">
                <a:solidFill>
                  <a:schemeClr val="accent3"/>
                </a:solidFill>
              </a:rPr>
              <a:t> Document Loader</a:t>
            </a:r>
            <a:endParaRPr lang="en-US" b="1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TUTORIAL : </a:t>
            </a:r>
            <a:r>
              <a:rPr lang="en-US" b="1" dirty="0" smtClean="0">
                <a:solidFill>
                  <a:schemeClr val="accent3"/>
                </a:solidFill>
              </a:rPr>
              <a:t>24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F1732D3A-CFF0-45BE-AD79-F83D0272C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92F72C-7FB6-49C8-A402-D5DC42DB67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C92C2E1-605F-49BD-8AC8-DC52B3015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BE2E0F-EE6D-4748-AB8F-724D0DDC6E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 smtClean="0">
                <a:solidFill>
                  <a:schemeClr val="accent3"/>
                </a:solidFill>
                <a:effectLst/>
                <a:latin typeface="system-ui"/>
              </a:rPr>
              <a:t>Document Insight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2050" y="2153841"/>
            <a:ext cx="100965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document_loaders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DirectoryLoader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os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/>
            </a:r>
            <a:br>
              <a:rPr lang="en-IN" dirty="0">
                <a:solidFill>
                  <a:srgbClr val="3B3B3B"/>
                </a:solidFill>
                <a:latin typeface="Consolas"/>
              </a:rPr>
            </a:br>
            <a:r>
              <a:rPr lang="en-IN" dirty="0" err="1">
                <a:solidFill>
                  <a:srgbClr val="001080"/>
                </a:solidFill>
                <a:latin typeface="Consolas"/>
              </a:rPr>
              <a:t>pwd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os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getcwd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()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/>
            </a:r>
            <a:br>
              <a:rPr lang="en-IN" dirty="0">
                <a:solidFill>
                  <a:srgbClr val="3B3B3B"/>
                </a:solidFill>
                <a:latin typeface="Consolas"/>
              </a:rPr>
            </a:br>
            <a:r>
              <a:rPr lang="en-IN" dirty="0">
                <a:solidFill>
                  <a:srgbClr val="001080"/>
                </a:solidFill>
                <a:latin typeface="Consolas"/>
              </a:rPr>
              <a:t>loader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DirectoryLoader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path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pwd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glob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"**/*.*"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docs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loader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load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()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/>
            </a:r>
            <a:br>
              <a:rPr lang="en-IN" dirty="0">
                <a:solidFill>
                  <a:srgbClr val="3B3B3B"/>
                </a:solidFill>
                <a:latin typeface="Consolas"/>
              </a:rPr>
            </a:br>
            <a:r>
              <a:rPr lang="en-IN" dirty="0">
                <a:solidFill>
                  <a:srgbClr val="AF00DB"/>
                </a:solidFill>
                <a:latin typeface="Consolas"/>
              </a:rPr>
              <a:t>for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doc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in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docs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</a:t>
            </a:r>
            <a:r>
              <a:rPr lang="en-IN" dirty="0">
                <a:solidFill>
                  <a:srgbClr val="008000"/>
                </a:solidFill>
                <a:latin typeface="Consolas"/>
              </a:rPr>
              <a:t>#print(</a:t>
            </a:r>
            <a:r>
              <a:rPr lang="en-IN" dirty="0" err="1">
                <a:solidFill>
                  <a:srgbClr val="008000"/>
                </a:solidFill>
                <a:latin typeface="Consolas"/>
              </a:rPr>
              <a:t>doc.metadata</a:t>
            </a:r>
            <a:r>
              <a:rPr lang="en-IN" dirty="0">
                <a:solidFill>
                  <a:srgbClr val="008000"/>
                </a:solidFill>
                <a:latin typeface="Consolas"/>
              </a:rPr>
              <a:t>["source"])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</a:t>
            </a:r>
            <a:r>
              <a:rPr lang="en-IN" dirty="0">
                <a:solidFill>
                  <a:srgbClr val="795E26"/>
                </a:solidFill>
                <a:latin typeface="Consolas"/>
              </a:rPr>
              <a:t>print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doc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page_content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</a:t>
            </a:r>
            <a:r>
              <a:rPr lang="en-IN" dirty="0">
                <a:solidFill>
                  <a:srgbClr val="795E26"/>
                </a:solidFill>
                <a:latin typeface="Consolas"/>
              </a:rPr>
              <a:t>print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"=============================="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  <a:endParaRPr lang="en-IN" b="0" dirty="0">
              <a:solidFill>
                <a:srgbClr val="3B3B3B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</TotalTime>
  <Words>23</Words>
  <Application>Microsoft Office PowerPoint</Application>
  <PresentationFormat>Custom</PresentationFormat>
  <Paragraphs>13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AdornVTI</vt:lpstr>
      <vt:lpstr>Langchain complete tutorial for beginners</vt:lpstr>
      <vt:lpstr>Document Insight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45</cp:revision>
  <dcterms:created xsi:type="dcterms:W3CDTF">2023-10-15T17:24:57Z</dcterms:created>
  <dcterms:modified xsi:type="dcterms:W3CDTF">2023-12-30T13:44:39Z</dcterms:modified>
</cp:coreProperties>
</file>