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0"/>
  </p:normalViewPr>
  <p:slideViewPr>
    <p:cSldViewPr snapToGrid="0">
      <p:cViewPr varScale="1">
        <p:scale>
          <a:sx n="109" d="100"/>
          <a:sy n="109" d="100"/>
        </p:scale>
        <p:origin x="68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jsonlines.org/" TargetMode="External"/><Relationship Id="rId2" Type="http://schemas.openxmlformats.org/officeDocument/2006/relationships/hyperlink" Target="https://en.wikipedia.org/wiki/JS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tedolan.github.io/jq/manual/#Basicfilters" TargetMode="External"/><Relationship Id="rId4" Type="http://schemas.openxmlformats.org/officeDocument/2006/relationships/hyperlink" Target="https://en.wikipedia.org/wiki/Jq_(programming_language)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:a16="http://schemas.microsoft.com/office/drawing/2014/main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id="{FBE11A49-02A1-4D4C-9A49-CDF496B10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Langchain complete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2119" y="4327781"/>
            <a:ext cx="3931321" cy="103366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Load JSON Documents Using Langchain </a:t>
            </a:r>
            <a:r>
              <a:rPr lang="en-US" b="1" dirty="0" err="1">
                <a:solidFill>
                  <a:schemeClr val="accent3"/>
                </a:solidFill>
              </a:rPr>
              <a:t>Jsonloader</a:t>
            </a:r>
            <a:endParaRPr lang="en-US" b="1" dirty="0">
              <a:solidFill>
                <a:schemeClr val="accent3"/>
              </a:solidFill>
            </a:endParaRPr>
          </a:p>
          <a:p>
            <a:r>
              <a:rPr lang="en-US" b="1" dirty="0">
                <a:solidFill>
                  <a:schemeClr val="accent3"/>
                </a:solidFill>
              </a:rPr>
              <a:t>TUTORIAL : 26</a:t>
            </a:r>
          </a:p>
        </p:txBody>
      </p:sp>
      <p:grpSp>
        <p:nvGrpSpPr>
          <p:cNvPr id="20" name="Group 12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44037" y="38640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:a16="http://schemas.microsoft.com/office/drawing/2014/main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2D0EC-5238-F4BF-1133-D79265EE0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chemeClr val="accent3"/>
                </a:solidFill>
                <a:effectLst/>
                <a:latin typeface="system-ui"/>
              </a:rPr>
              <a:t>Load </a:t>
            </a:r>
            <a:r>
              <a:rPr lang="en-IN" b="0" i="0" dirty="0" err="1">
                <a:solidFill>
                  <a:schemeClr val="accent3"/>
                </a:solidFill>
                <a:effectLst/>
                <a:latin typeface="system-ui"/>
              </a:rPr>
              <a:t>json</a:t>
            </a:r>
            <a:r>
              <a:rPr lang="en-IN" b="0" i="0" dirty="0">
                <a:solidFill>
                  <a:schemeClr val="accent3"/>
                </a:solidFill>
                <a:effectLst/>
                <a:latin typeface="system-ui"/>
              </a:rPr>
              <a:t> documents</a:t>
            </a:r>
            <a:endParaRPr lang="en-US" b="1" dirty="0">
              <a:solidFill>
                <a:schemeClr val="accent3"/>
              </a:solidFill>
              <a:latin typeface="Al Tarikh" pitchFamily="2" charset="-78"/>
              <a:cs typeface="Al Tarikh" pitchFamily="2" charset="-78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/>
          </a:p>
          <a:p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44096" y="2392248"/>
            <a:ext cx="842554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effectLst/>
                <a:hlinkClick r:id="rId2"/>
              </a:rPr>
              <a:t>JSON (JavaScript Object Notation)</a:t>
            </a:r>
            <a:r>
              <a:rPr lang="en-IN" dirty="0">
                <a:effectLst/>
              </a:rPr>
              <a:t> is an open standard file format and data interchange format that uses human-readable text to store and transmit data objects consisting of attribute–value pairs and arrays (or other serializable values).</a:t>
            </a:r>
          </a:p>
          <a:p>
            <a:r>
              <a:rPr lang="en-IN" dirty="0">
                <a:effectLst/>
                <a:hlinkClick r:id="rId3"/>
              </a:rPr>
              <a:t>JSON Lines</a:t>
            </a:r>
            <a:r>
              <a:rPr lang="en-IN" dirty="0">
                <a:effectLst/>
              </a:rPr>
              <a:t> is a file format where each line is a valid JSON value.</a:t>
            </a:r>
          </a:p>
          <a:p>
            <a:r>
              <a:rPr lang="en-IN" dirty="0">
                <a:effectLst/>
              </a:rPr>
              <a:t>The </a:t>
            </a:r>
            <a:r>
              <a:rPr lang="en-IN" dirty="0" err="1">
                <a:effectLst/>
              </a:rPr>
              <a:t>JSONLoader</a:t>
            </a:r>
            <a:r>
              <a:rPr lang="en-IN" dirty="0">
                <a:effectLst/>
              </a:rPr>
              <a:t> uses a specified </a:t>
            </a:r>
            <a:r>
              <a:rPr lang="en-IN" dirty="0">
                <a:effectLst/>
                <a:hlinkClick r:id="rId4"/>
              </a:rPr>
              <a:t>jq schema</a:t>
            </a:r>
            <a:r>
              <a:rPr lang="en-IN" dirty="0">
                <a:effectLst/>
              </a:rPr>
              <a:t> to parse the JSON files. It uses the </a:t>
            </a:r>
            <a:r>
              <a:rPr lang="en-IN" dirty="0" err="1">
                <a:effectLst/>
              </a:rPr>
              <a:t>jq</a:t>
            </a:r>
            <a:r>
              <a:rPr lang="en-IN" dirty="0">
                <a:effectLst/>
              </a:rPr>
              <a:t> python package. Check this </a:t>
            </a:r>
            <a:r>
              <a:rPr lang="en-IN" dirty="0">
                <a:effectLst/>
                <a:hlinkClick r:id="rId5"/>
              </a:rPr>
              <a:t>manual</a:t>
            </a:r>
            <a:r>
              <a:rPr lang="en-IN" dirty="0">
                <a:effectLst/>
              </a:rPr>
              <a:t> for a detailed documentation of the </a:t>
            </a:r>
            <a:r>
              <a:rPr lang="en-IN" dirty="0" err="1">
                <a:effectLst/>
              </a:rPr>
              <a:t>jq</a:t>
            </a:r>
            <a:r>
              <a:rPr lang="en-IN" dirty="0">
                <a:effectLst/>
              </a:rPr>
              <a:t> syntax.</a:t>
            </a:r>
          </a:p>
          <a:p>
            <a:endParaRPr lang="en-IN" b="0" dirty="0">
              <a:solidFill>
                <a:srgbClr val="3B3B3B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122579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2D0EC-5238-F4BF-1133-D79265EE0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chemeClr val="accent3"/>
                </a:solidFill>
                <a:effectLst/>
                <a:latin typeface="system-ui"/>
              </a:rPr>
              <a:t>Load </a:t>
            </a:r>
            <a:r>
              <a:rPr lang="en-IN" dirty="0" err="1">
                <a:solidFill>
                  <a:schemeClr val="accent3"/>
                </a:solidFill>
                <a:latin typeface="system-ui"/>
              </a:rPr>
              <a:t>J</a:t>
            </a:r>
            <a:r>
              <a:rPr lang="en-IN" b="0" i="0" dirty="0" err="1">
                <a:solidFill>
                  <a:schemeClr val="accent3"/>
                </a:solidFill>
                <a:effectLst/>
                <a:latin typeface="system-ui"/>
              </a:rPr>
              <a:t>son</a:t>
            </a:r>
            <a:r>
              <a:rPr lang="en-IN" b="0" i="0" dirty="0">
                <a:solidFill>
                  <a:schemeClr val="accent3"/>
                </a:solidFill>
                <a:effectLst/>
                <a:latin typeface="system-ui"/>
              </a:rPr>
              <a:t> documents</a:t>
            </a:r>
            <a:endParaRPr lang="en-US" b="1" dirty="0">
              <a:solidFill>
                <a:schemeClr val="accent3"/>
              </a:solidFill>
              <a:latin typeface="Al Tarikh" pitchFamily="2" charset="-78"/>
              <a:cs typeface="Al Tarikh" pitchFamily="2" charset="-78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/>
          </a:p>
          <a:p>
            <a:endParaRPr lang="en-IN" dirty="0">
              <a:solidFill>
                <a:srgbClr val="00B0F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44096" y="2392248"/>
            <a:ext cx="84255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b="0" dirty="0">
              <a:solidFill>
                <a:srgbClr val="3B3B3B"/>
              </a:solidFill>
              <a:effectLst/>
              <a:latin typeface="Consola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8693F9-A697-203C-8B4F-371DFB4C3E91}"/>
              </a:ext>
            </a:extLst>
          </p:cNvPr>
          <p:cNvSpPr txBox="1"/>
          <p:nvPr/>
        </p:nvSpPr>
        <p:spPr>
          <a:xfrm>
            <a:off x="3048000" y="2274838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-IN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langchain</a:t>
            </a:r>
            <a:r>
              <a:rPr lang="en-IN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IN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document_loaders</a:t>
            </a:r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JSONLoader</a:t>
            </a:r>
            <a:endParaRPr lang="en-IN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loader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JSONLoader</a:t>
            </a:r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file_path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"sample.</a:t>
            </a:r>
            <a:r>
              <a:rPr lang="en-IN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json</a:t>
            </a:r>
            <a:r>
              <a:rPr lang="en-I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jq_schema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"."</a:t>
            </a:r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json_lines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en-IN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I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text_content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False</a:t>
            </a:r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docs</a:t>
            </a:r>
            <a:r>
              <a:rPr lang="en-I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I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loader</a:t>
            </a:r>
            <a:r>
              <a:rPr lang="en-IN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load</a:t>
            </a:r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</a:t>
            </a:r>
          </a:p>
          <a:p>
            <a:r>
              <a:rPr lang="en-I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doc</a:t>
            </a:r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docs</a:t>
            </a:r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IN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doc</a:t>
            </a:r>
            <a:r>
              <a:rPr lang="en-IN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page_content</a:t>
            </a:r>
            <a:r>
              <a:rPr lang="en-IN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71683176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1573</TotalTime>
  <Words>162</Words>
  <Application>Microsoft Macintosh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Al Tarikh</vt:lpstr>
      <vt:lpstr>Arial</vt:lpstr>
      <vt:lpstr>Bembo</vt:lpstr>
      <vt:lpstr>Consolas</vt:lpstr>
      <vt:lpstr>Menlo</vt:lpstr>
      <vt:lpstr>system-ui</vt:lpstr>
      <vt:lpstr>AdornVTI</vt:lpstr>
      <vt:lpstr>Langchain complete tutorial for beginners</vt:lpstr>
      <vt:lpstr>Load json documents</vt:lpstr>
      <vt:lpstr>Load Json documents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roni das</cp:lastModifiedBy>
  <cp:revision>50</cp:revision>
  <dcterms:created xsi:type="dcterms:W3CDTF">2023-10-15T17:24:57Z</dcterms:created>
  <dcterms:modified xsi:type="dcterms:W3CDTF">2024-01-02T01:44:50Z</dcterms:modified>
</cp:coreProperties>
</file>