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Load Pdf Files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pdf files using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Load PDF using </a:t>
            </a:r>
            <a:r>
              <a:rPr lang="en-IN" dirty="0" err="1"/>
              <a:t>pypdf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 into array of documents, where each document contains the page content and metadata with </a:t>
            </a:r>
            <a:r>
              <a:rPr lang="en-IN" dirty="0"/>
              <a:t>page</a:t>
            </a:r>
            <a:r>
              <a:rPr lang="en-IN" b="0" i="0" dirty="0">
                <a:solidFill>
                  <a:srgbClr val="1C1E21"/>
                </a:solidFill>
                <a:effectLst/>
                <a:latin typeface="system-ui"/>
              </a:rPr>
              <a:t> number.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pdf files using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PyPDFLoader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PyPDFLoader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file_path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"india.pdf"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load_and_split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008000"/>
                </a:solidFill>
                <a:latin typeface="Consolas"/>
              </a:rPr>
              <a:t>#for doc in docs: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#print(doc)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#print("========================================")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267F99"/>
                </a:solidFill>
                <a:latin typeface="Consolas"/>
              </a:rPr>
              <a:t>range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len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)):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page_content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EE0000"/>
                </a:solidFill>
                <a:latin typeface="Consolas"/>
              </a:rPr>
              <a:t>\n\n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pdf files </a:t>
            </a:r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with image extraction using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PyPDFLoader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PyPDFLoader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file_path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"india.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pdf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extract_images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load_and_split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>
                <a:solidFill>
                  <a:srgbClr val="795E26"/>
                </a:solidFill>
                <a:latin typeface="Consolas"/>
              </a:rPr>
              <a:t>print</a:t>
            </a:r>
            <a:r>
              <a:rPr lang="en-IN">
                <a:solidFill>
                  <a:srgbClr val="3B3B3B"/>
                </a:solidFill>
                <a:latin typeface="Consolas"/>
              </a:rPr>
              <a:t>(</a:t>
            </a:r>
            <a:r>
              <a:rPr lang="en-IN">
                <a:solidFill>
                  <a:srgbClr val="001080"/>
                </a:solidFill>
                <a:latin typeface="Consolas"/>
              </a:rPr>
              <a:t>docs</a:t>
            </a:r>
            <a:r>
              <a:rPr lang="en-IN">
                <a:solidFill>
                  <a:srgbClr val="3B3B3B"/>
                </a:solidFill>
                <a:latin typeface="Consolas"/>
              </a:rPr>
              <a:t>[</a:t>
            </a:r>
            <a:r>
              <a:rPr lang="en-IN">
                <a:solidFill>
                  <a:srgbClr val="098658"/>
                </a:solidFill>
                <a:latin typeface="Consolas"/>
              </a:rPr>
              <a:t>26</a:t>
            </a:r>
            <a:r>
              <a:rPr lang="en-IN">
                <a:solidFill>
                  <a:srgbClr val="3B3B3B"/>
                </a:solidFill>
                <a:latin typeface="Consolas"/>
              </a:rPr>
              <a:t>])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4913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64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Load pdf files using langchain</vt:lpstr>
      <vt:lpstr>Load pdf files using langchain</vt:lpstr>
      <vt:lpstr>Load pdf files with image extraction using langchain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52</cp:revision>
  <dcterms:created xsi:type="dcterms:W3CDTF">2023-10-15T17:24:57Z</dcterms:created>
  <dcterms:modified xsi:type="dcterms:W3CDTF">2024-01-03T10:59:57Z</dcterms:modified>
</cp:coreProperties>
</file>