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Scrape Any Website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31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Scrape any website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r>
              <a:rPr lang="en-IN" dirty="0" smtClean="0"/>
              <a:t>Required modules</a:t>
            </a:r>
          </a:p>
          <a:p>
            <a:r>
              <a:rPr lang="en-IN" dirty="0" smtClean="0"/>
              <a:t>====================</a:t>
            </a:r>
            <a:endParaRPr lang="en-IN" dirty="0"/>
          </a:p>
          <a:p>
            <a:r>
              <a:rPr lang="en-IN" dirty="0" err="1" smtClean="0"/>
              <a:t>AsyncChromiumLoader</a:t>
            </a:r>
            <a:endParaRPr lang="en-IN" dirty="0"/>
          </a:p>
          <a:p>
            <a:r>
              <a:rPr lang="en-IN" dirty="0" smtClean="0"/>
              <a:t>Html2TextTransformer</a:t>
            </a:r>
            <a:endParaRPr lang="en-IN" dirty="0"/>
          </a:p>
          <a:p>
            <a:endParaRPr lang="en-IN" dirty="0" smtClean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354" y="182724"/>
            <a:ext cx="10134600" cy="1030255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Scrape any website using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 smtClean="0"/>
          </a:p>
          <a:p>
            <a:endParaRPr lang="en-IN" dirty="0" smtClean="0">
              <a:solidFill>
                <a:schemeClr val="accent2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83772" y="1212979"/>
            <a:ext cx="935860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0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document_loaders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AsyncChromiumLoader</a:t>
            </a:r>
            <a:endParaRPr lang="en-IN" sz="1000" dirty="0">
              <a:solidFill>
                <a:srgbClr val="3B3B3B"/>
              </a:solidFill>
              <a:latin typeface="Consolas"/>
            </a:endParaRPr>
          </a:p>
          <a:p>
            <a:r>
              <a:rPr lang="en-IN" sz="10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document_transformers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267F99"/>
                </a:solidFill>
                <a:latin typeface="Consolas"/>
              </a:rPr>
              <a:t>Html2TextTransformer</a:t>
            </a:r>
            <a:endParaRPr lang="en-IN" sz="1000" dirty="0">
              <a:solidFill>
                <a:srgbClr val="3B3B3B"/>
              </a:solidFill>
              <a:latin typeface="Consolas"/>
            </a:endParaRPr>
          </a:p>
          <a:p>
            <a:r>
              <a:rPr lang="en-IN" sz="10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sys</a:t>
            </a:r>
            <a:endParaRPr lang="en-IN" sz="1000" dirty="0">
              <a:solidFill>
                <a:srgbClr val="3B3B3B"/>
              </a:solidFill>
              <a:latin typeface="Consolas"/>
            </a:endParaRPr>
          </a:p>
          <a:p>
            <a:r>
              <a:rPr lang="en-IN" sz="1000" dirty="0">
                <a:solidFill>
                  <a:srgbClr val="AF00DB"/>
                </a:solidFill>
                <a:latin typeface="Consolas"/>
              </a:rPr>
              <a:t>from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langchain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text_splitter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Consolas"/>
              </a:rPr>
              <a:t>import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RecursiveCharacterTextSplitter</a:t>
            </a:r>
            <a:endParaRPr lang="en-IN" sz="1000" dirty="0">
              <a:solidFill>
                <a:srgbClr val="3B3B3B"/>
              </a:solidFill>
              <a:latin typeface="Consolas"/>
            </a:endParaRP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1000" dirty="0">
                <a:solidFill>
                  <a:srgbClr val="3B3B3B"/>
                </a:solidFill>
                <a:latin typeface="Consolas"/>
              </a:rPr>
            </a:br>
            <a:r>
              <a:rPr lang="en-IN" sz="1000" dirty="0" err="1">
                <a:solidFill>
                  <a:srgbClr val="001080"/>
                </a:solidFill>
                <a:latin typeface="Consolas"/>
              </a:rPr>
              <a:t>url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"https://python.langchain.com/docs/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use_cases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/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question_answering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/"</a:t>
            </a:r>
            <a:endParaRPr lang="en-IN" sz="1000" dirty="0">
              <a:solidFill>
                <a:srgbClr val="3B3B3B"/>
              </a:solidFill>
              <a:latin typeface="Consolas"/>
            </a:endParaRPr>
          </a:p>
          <a:p>
            <a:r>
              <a:rPr lang="en-IN" sz="1000" dirty="0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AsyncChromiumLoader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([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url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])</a:t>
            </a:r>
          </a:p>
          <a:p>
            <a:r>
              <a:rPr lang="en-IN" sz="1000" dirty="0" err="1">
                <a:solidFill>
                  <a:srgbClr val="001080"/>
                </a:solidFill>
                <a:latin typeface="Consolas"/>
              </a:rPr>
              <a:t>tt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267F99"/>
                </a:solidFill>
                <a:latin typeface="Consolas"/>
              </a:rPr>
              <a:t>Html2TextTransformer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()</a:t>
            </a:r>
          </a:p>
          <a:p>
            <a:r>
              <a:rPr lang="en-IN" sz="1000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tt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transform_documents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loader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load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())</a:t>
            </a:r>
          </a:p>
          <a:p>
            <a:r>
              <a:rPr lang="en-IN" sz="1000" dirty="0" err="1">
                <a:solidFill>
                  <a:srgbClr val="001080"/>
                </a:solidFill>
                <a:latin typeface="Consolas"/>
              </a:rPr>
              <a:t>ts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RecursiveCharacterTextSplitter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chunk_size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098658"/>
                </a:solidFill>
                <a:latin typeface="Consolas"/>
              </a:rPr>
              <a:t>2000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chunk_overlap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1000" dirty="0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ts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split_documents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docs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)</a:t>
            </a:r>
          </a:p>
          <a:p>
            <a:r>
              <a:rPr lang="en-IN" sz="10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len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r>
              <a:rPr lang="en-IN" sz="1000" dirty="0">
                <a:solidFill>
                  <a:srgbClr val="001080"/>
                </a:solidFill>
                <a:latin typeface="Consolas"/>
              </a:rPr>
              <a:t>l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[]</a:t>
            </a:r>
          </a:p>
          <a:p>
            <a:r>
              <a:rPr lang="en-IN" sz="1000" dirty="0">
                <a:solidFill>
                  <a:srgbClr val="AF00DB"/>
                </a:solidFill>
                <a:latin typeface="Consolas"/>
              </a:rPr>
              <a:t>for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xx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>
                <a:solidFill>
                  <a:srgbClr val="AF00DB"/>
                </a:solidFill>
                <a:latin typeface="Consolas"/>
              </a:rPr>
              <a:t>in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 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fd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: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openai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267F99"/>
                </a:solidFill>
                <a:latin typeface="Consolas"/>
              </a:rPr>
              <a:t>ChatCompletion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create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model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"gpt-4"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,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    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messages</a:t>
            </a:r>
            <a:r>
              <a:rPr lang="en-IN" sz="1000" dirty="0">
                <a:solidFill>
                  <a:srgbClr val="000000"/>
                </a:solidFill>
                <a:latin typeface="Consolas"/>
              </a:rPr>
              <a:t>=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[{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role"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"system"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: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"you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 are a helpful intelligent assistant"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},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              {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"role"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"user"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,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:</a:t>
            </a:r>
            <a:r>
              <a:rPr lang="en-IN" sz="1000" dirty="0" err="1">
                <a:solidFill>
                  <a:srgbClr val="0000FF"/>
                </a:solidFill>
                <a:latin typeface="Consolas"/>
              </a:rPr>
              <a:t>f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"summarize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 the following into bullet 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points,only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 consider </a:t>
            </a:r>
            <a:r>
              <a:rPr lang="en-IN" sz="1000" dirty="0" err="1">
                <a:solidFill>
                  <a:srgbClr val="A31515"/>
                </a:solidFill>
                <a:latin typeface="Consolas"/>
              </a:rPr>
              <a:t>meaningfull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 sentences, </a:t>
            </a:r>
            <a:r>
              <a:rPr lang="en-IN" sz="1000">
                <a:solidFill>
                  <a:srgbClr val="A31515"/>
                </a:solidFill>
                <a:latin typeface="Consolas"/>
              </a:rPr>
              <a:t>also </a:t>
            </a:r>
            <a:r>
              <a:rPr lang="en-IN" sz="1000" smtClean="0">
                <a:solidFill>
                  <a:srgbClr val="A31515"/>
                </a:solidFill>
                <a:latin typeface="Consolas"/>
              </a:rPr>
              <a:t>ignore 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all headings and words:</a:t>
            </a:r>
            <a:r>
              <a:rPr lang="en-IN" sz="1000" dirty="0">
                <a:solidFill>
                  <a:srgbClr val="EE0000"/>
                </a:solidFill>
                <a:latin typeface="Consolas"/>
              </a:rPr>
              <a:t>\n\n</a:t>
            </a:r>
            <a:r>
              <a:rPr lang="en-IN" sz="1000" dirty="0">
                <a:solidFill>
                  <a:srgbClr val="0000FF"/>
                </a:solidFill>
                <a:latin typeface="Consolas"/>
              </a:rPr>
              <a:t>{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xx</a:t>
            </a:r>
            <a:r>
              <a:rPr lang="en-IN" sz="1000" dirty="0">
                <a:solidFill>
                  <a:srgbClr val="0000FF"/>
                </a:solidFill>
                <a:latin typeface="Consolas"/>
              </a:rPr>
              <a:t>}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}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    ]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)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>    </a:t>
            </a:r>
            <a:r>
              <a:rPr lang="en-IN" sz="1000" dirty="0" err="1">
                <a:solidFill>
                  <a:srgbClr val="001080"/>
                </a:solidFill>
                <a:latin typeface="Consolas"/>
              </a:rPr>
              <a:t>l</a:t>
            </a:r>
            <a:r>
              <a:rPr lang="en-IN" sz="1000" dirty="0" err="1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 err="1">
                <a:solidFill>
                  <a:srgbClr val="795E26"/>
                </a:solidFill>
                <a:latin typeface="Consolas"/>
              </a:rPr>
              <a:t>append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response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[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"choices"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sz="1000" dirty="0">
                <a:solidFill>
                  <a:srgbClr val="098658"/>
                </a:solidFill>
                <a:latin typeface="Consolas"/>
              </a:rPr>
              <a:t>0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"message"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][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"content"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])</a:t>
            </a:r>
          </a:p>
          <a:p>
            <a:r>
              <a:rPr lang="en-IN" sz="1000" dirty="0">
                <a:solidFill>
                  <a:srgbClr val="795E26"/>
                </a:solidFill>
                <a:latin typeface="Consolas"/>
              </a:rPr>
              <a:t>print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>
                <a:solidFill>
                  <a:srgbClr val="A31515"/>
                </a:solidFill>
                <a:latin typeface="Consolas"/>
              </a:rPr>
              <a:t>""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.</a:t>
            </a:r>
            <a:r>
              <a:rPr lang="en-IN" sz="1000" dirty="0">
                <a:solidFill>
                  <a:srgbClr val="795E26"/>
                </a:solidFill>
                <a:latin typeface="Consolas"/>
              </a:rPr>
              <a:t>join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(</a:t>
            </a:r>
            <a:r>
              <a:rPr lang="en-IN" sz="1000" dirty="0">
                <a:solidFill>
                  <a:srgbClr val="001080"/>
                </a:solidFill>
                <a:latin typeface="Consolas"/>
              </a:rPr>
              <a:t>l</a:t>
            </a:r>
            <a:r>
              <a:rPr lang="en-IN" sz="1000" dirty="0">
                <a:solidFill>
                  <a:srgbClr val="3B3B3B"/>
                </a:solidFill>
                <a:latin typeface="Consolas"/>
              </a:rPr>
              <a:t>))</a:t>
            </a:r>
          </a:p>
          <a:p>
            <a:r>
              <a:rPr lang="en-IN" sz="10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1000" dirty="0">
                <a:solidFill>
                  <a:srgbClr val="3B3B3B"/>
                </a:solidFill>
                <a:latin typeface="Consolas"/>
              </a:rPr>
            </a:br>
            <a:r>
              <a:rPr lang="en-IN" sz="1000" dirty="0">
                <a:solidFill>
                  <a:srgbClr val="3B3B3B"/>
                </a:solidFill>
                <a:latin typeface="Consolas"/>
              </a:rPr>
              <a:t/>
            </a:r>
            <a:br>
              <a:rPr lang="en-IN" sz="1000" dirty="0">
                <a:solidFill>
                  <a:srgbClr val="3B3B3B"/>
                </a:solidFill>
                <a:latin typeface="Consolas"/>
              </a:rPr>
            </a:br>
            <a:endParaRPr lang="en-IN" sz="1000" b="0" dirty="0">
              <a:solidFill>
                <a:srgbClr val="3B3B3B"/>
              </a:solidFill>
              <a:effectLst/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8493195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42</Words>
  <Application>Microsoft Office PowerPoint</Application>
  <PresentationFormat>Custom</PresentationFormat>
  <Paragraphs>32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Scrape any website using langchain</vt:lpstr>
      <vt:lpstr>Scrape any website using langchain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61</cp:revision>
  <dcterms:created xsi:type="dcterms:W3CDTF">2023-10-15T17:24:57Z</dcterms:created>
  <dcterms:modified xsi:type="dcterms:W3CDTF">2024-01-14T13:03:25Z</dcterms:modified>
</cp:coreProperties>
</file>