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121" d="100"/>
          <a:sy n="121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Build Multi Modal RAG APP For Cooking Using </a:t>
            </a:r>
            <a:r>
              <a:rPr lang="en-US" b="1" dirty="0" err="1">
                <a:solidFill>
                  <a:schemeClr val="accent3"/>
                </a:solidFill>
              </a:rPr>
              <a:t>Langchain</a:t>
            </a:r>
            <a:r>
              <a:rPr lang="en-US" b="1" dirty="0">
                <a:solidFill>
                  <a:schemeClr val="accent3"/>
                </a:solidFill>
              </a:rPr>
              <a:t> ang </a:t>
            </a:r>
            <a:r>
              <a:rPr lang="en-US" b="1" dirty="0" err="1">
                <a:solidFill>
                  <a:schemeClr val="accent3"/>
                </a:solidFill>
              </a:rPr>
              <a:t>OpenAI</a:t>
            </a:r>
            <a:r>
              <a:rPr lang="en-US" b="1" dirty="0">
                <a:solidFill>
                  <a:schemeClr val="accent3"/>
                </a:solidFill>
              </a:rPr>
              <a:t>  Vision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34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is multi-modal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accent2"/>
              </a:solidFill>
            </a:endParaRPr>
          </a:p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multi-modal LLMs represent an advanced area of AI research focused on creating models that can understand and generate content across different data types(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text,video,audio,image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), leading to more versatile and human-like AI systems.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Multi modal rag for cooking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0640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69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Bembo</vt:lpstr>
      <vt:lpstr>Söhne</vt:lpstr>
      <vt:lpstr>AdornVTI</vt:lpstr>
      <vt:lpstr>Langchain complete tutorial for beginners</vt:lpstr>
      <vt:lpstr>What is multi-modal</vt:lpstr>
      <vt:lpstr>Multi modal rag for cooking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67</cp:revision>
  <dcterms:created xsi:type="dcterms:W3CDTF">2023-10-15T17:24:57Z</dcterms:created>
  <dcterms:modified xsi:type="dcterms:W3CDTF">2024-01-25T11:53:39Z</dcterms:modified>
</cp:coreProperties>
</file>