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94694"/>
  </p:normalViewPr>
  <p:slideViewPr>
    <p:cSldViewPr snapToGrid="0">
      <p:cViewPr varScale="1">
        <p:scale>
          <a:sx n="70" d="100"/>
          <a:sy n="70" d="100"/>
        </p:scale>
        <p:origin x="-6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CDE45C10-227D-42DF-A888-EEFD3784FA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A214944-8898-48BC-AE6F-065DA7BBB8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="" xmlns:a16="http://schemas.microsoft.com/office/drawing/2014/main" id="{DD8EACB7-D372-470B-B76E-A829D00310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=""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="" xmlns:a16="http://schemas.microsoft.com/office/drawing/2014/main" id="{FBE11A49-02A1-4D4C-9A49-CDF496B109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Chat with </a:t>
            </a:r>
            <a:r>
              <a:rPr lang="en-US" b="1" dirty="0" err="1" smtClean="0">
                <a:solidFill>
                  <a:schemeClr val="accent3"/>
                </a:solidFill>
              </a:rPr>
              <a:t>MongoDB</a:t>
            </a:r>
            <a:r>
              <a:rPr lang="en-US" b="1" dirty="0" smtClean="0">
                <a:solidFill>
                  <a:schemeClr val="accent3"/>
                </a:solidFill>
              </a:rPr>
              <a:t> Using </a:t>
            </a:r>
            <a:r>
              <a:rPr lang="en-US" b="1" dirty="0" err="1" smtClean="0">
                <a:solidFill>
                  <a:schemeClr val="accent3"/>
                </a:solidFill>
              </a:rPr>
              <a:t>Langchain</a:t>
            </a:r>
            <a:r>
              <a:rPr lang="en-US" b="1" dirty="0" smtClean="0">
                <a:solidFill>
                  <a:schemeClr val="accent3"/>
                </a:solidFill>
              </a:rPr>
              <a:t> &amp; </a:t>
            </a:r>
            <a:r>
              <a:rPr lang="en-US" b="1" dirty="0" err="1" smtClean="0">
                <a:solidFill>
                  <a:schemeClr val="accent3"/>
                </a:solidFill>
              </a:rPr>
              <a:t>OpenAI</a:t>
            </a:r>
            <a:endParaRPr lang="en-US" b="1" dirty="0">
              <a:solidFill>
                <a:schemeClr val="accent3"/>
              </a:solidFill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TUTORIAL : </a:t>
            </a:r>
            <a:r>
              <a:rPr lang="en-US" b="1" dirty="0" smtClean="0">
                <a:solidFill>
                  <a:schemeClr val="accent3"/>
                </a:solidFill>
              </a:rPr>
              <a:t>35</a:t>
            </a:r>
            <a:endParaRPr lang="en-US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="" xmlns:a16="http://schemas.microsoft.com/office/drawing/2014/main" id="{F1732D3A-CFF0-45BE-AD79-F83D0272C6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892F72C-7FB6-49C8-A402-D5DC42DB67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FC92C2E1-605F-49BD-8AC8-DC52B3015E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38BE2E0F-EE6D-4748-AB8F-724D0DDC6E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=""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76" y="527957"/>
            <a:ext cx="10134600" cy="1288489"/>
          </a:xfrm>
        </p:spPr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What we will do  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2597" y="1875453"/>
            <a:ext cx="10920704" cy="4655976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accent2"/>
              </a:solidFill>
            </a:endParaRPr>
          </a:p>
          <a:p>
            <a:r>
              <a:rPr lang="en-IN" b="0" i="0" dirty="0" smtClean="0">
                <a:solidFill>
                  <a:srgbClr val="374151"/>
                </a:solidFill>
                <a:effectLst/>
                <a:latin typeface="Söhne"/>
              </a:rPr>
              <a:t>1. load data from </a:t>
            </a:r>
            <a:r>
              <a:rPr lang="en-IN" b="0" i="0" dirty="0" err="1" smtClean="0">
                <a:solidFill>
                  <a:srgbClr val="374151"/>
                </a:solidFill>
                <a:effectLst/>
                <a:latin typeface="Söhne"/>
              </a:rPr>
              <a:t>wikipedia</a:t>
            </a:r>
            <a:endParaRPr lang="en-IN" b="0" i="0" dirty="0" smtClean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IN" dirty="0" smtClean="0">
                <a:solidFill>
                  <a:srgbClr val="374151"/>
                </a:solidFill>
                <a:latin typeface="Söhne"/>
              </a:rPr>
              <a:t>2. Split the data</a:t>
            </a:r>
          </a:p>
          <a:p>
            <a:r>
              <a:rPr lang="en-IN" b="0" i="0" dirty="0" smtClean="0">
                <a:solidFill>
                  <a:srgbClr val="374151"/>
                </a:solidFill>
                <a:effectLst/>
                <a:latin typeface="Söhne"/>
              </a:rPr>
              <a:t>3. </a:t>
            </a:r>
            <a:r>
              <a:rPr lang="en-IN" b="0" i="0" dirty="0" err="1" smtClean="0">
                <a:solidFill>
                  <a:srgbClr val="374151"/>
                </a:solidFill>
                <a:effectLst/>
                <a:latin typeface="Söhne"/>
              </a:rPr>
              <a:t>Embedd</a:t>
            </a:r>
            <a:endParaRPr lang="en-IN" b="0" i="0" dirty="0" smtClean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IN" dirty="0" smtClean="0">
                <a:solidFill>
                  <a:srgbClr val="374151"/>
                </a:solidFill>
                <a:latin typeface="Söhne"/>
              </a:rPr>
              <a:t>4. Store in </a:t>
            </a:r>
            <a:r>
              <a:rPr lang="en-IN" dirty="0" err="1" smtClean="0">
                <a:solidFill>
                  <a:srgbClr val="374151"/>
                </a:solidFill>
                <a:latin typeface="Söhne"/>
              </a:rPr>
              <a:t>mongodb</a:t>
            </a:r>
            <a:r>
              <a:rPr lang="en-IN" dirty="0" smtClean="0">
                <a:solidFill>
                  <a:srgbClr val="374151"/>
                </a:solidFill>
                <a:latin typeface="Söhne"/>
              </a:rPr>
              <a:t> vector store</a:t>
            </a:r>
          </a:p>
          <a:p>
            <a:r>
              <a:rPr lang="en-IN" smtClean="0">
                <a:solidFill>
                  <a:srgbClr val="374151"/>
                </a:solidFill>
                <a:latin typeface="Söhne"/>
              </a:rPr>
              <a:t>5. retrive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43</Words>
  <Application>Microsoft Office PowerPoint</Application>
  <PresentationFormat>Custom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AdornVTI</vt:lpstr>
      <vt:lpstr>Langchain complete tutorial for beginners</vt:lpstr>
      <vt:lpstr>What we will do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69</cp:revision>
  <dcterms:created xsi:type="dcterms:W3CDTF">2023-10-15T17:24:57Z</dcterms:created>
  <dcterms:modified xsi:type="dcterms:W3CDTF">2024-01-28T15:18:21Z</dcterms:modified>
</cp:coreProperties>
</file>