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94694"/>
  </p:normalViewPr>
  <p:slideViewPr>
    <p:cSldViewPr snapToGrid="0">
      <p:cViewPr varScale="1">
        <p:scale>
          <a:sx n="82" d="100"/>
          <a:sy n="82" d="100"/>
        </p:scale>
        <p:origin x="-69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5715" y="3603171"/>
            <a:ext cx="4067726" cy="175827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Build Multi Specialty Research Assistant Using  </a:t>
            </a:r>
            <a:r>
              <a:rPr lang="en-US" b="1" dirty="0" err="1" smtClean="0">
                <a:solidFill>
                  <a:schemeClr val="accent3"/>
                </a:solidFill>
              </a:rPr>
              <a:t>Langchain</a:t>
            </a:r>
            <a:r>
              <a:rPr lang="en-US" b="1" dirty="0" smtClean="0">
                <a:solidFill>
                  <a:schemeClr val="accent3"/>
                </a:solidFill>
              </a:rPr>
              <a:t> &amp; </a:t>
            </a:r>
            <a:r>
              <a:rPr lang="en-US" b="1" dirty="0" err="1" smtClean="0">
                <a:solidFill>
                  <a:schemeClr val="accent3"/>
                </a:solidFill>
              </a:rPr>
              <a:t>OpenAI</a:t>
            </a:r>
            <a:endParaRPr lang="en-US" b="1" dirty="0" smtClean="0">
              <a:solidFill>
                <a:schemeClr val="accent3"/>
              </a:solidFill>
            </a:endParaRPr>
          </a:p>
          <a:p>
            <a:r>
              <a:rPr lang="en-US" b="1" dirty="0" smtClean="0">
                <a:solidFill>
                  <a:schemeClr val="accent3"/>
                </a:solidFill>
              </a:rPr>
              <a:t>TUTORIAL </a:t>
            </a:r>
            <a:r>
              <a:rPr lang="en-US" b="1" dirty="0">
                <a:solidFill>
                  <a:schemeClr val="accent3"/>
                </a:solidFill>
              </a:rPr>
              <a:t>: </a:t>
            </a:r>
            <a:r>
              <a:rPr lang="en-US" b="1" dirty="0" smtClean="0">
                <a:solidFill>
                  <a:schemeClr val="accent3"/>
                </a:solidFill>
              </a:rPr>
              <a:t>41</a:t>
            </a:r>
            <a:endParaRPr lang="en-US" b="1" dirty="0">
              <a:solidFill>
                <a:schemeClr val="accent3"/>
              </a:solidFill>
            </a:endParaRPr>
          </a:p>
        </p:txBody>
      </p: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76" y="527957"/>
            <a:ext cx="10134600" cy="1288489"/>
          </a:xfrm>
        </p:spPr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What we will do  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2597" y="1875453"/>
            <a:ext cx="10920704" cy="4655976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accent2"/>
              </a:solidFill>
            </a:endParaRPr>
          </a:p>
          <a:p>
            <a:r>
              <a:rPr lang="en-IN" b="0" i="0" dirty="0" smtClean="0">
                <a:solidFill>
                  <a:srgbClr val="374151"/>
                </a:solidFill>
                <a:effectLst/>
                <a:latin typeface="Söhne"/>
              </a:rPr>
              <a:t>1. </a:t>
            </a:r>
            <a:r>
              <a:rPr lang="en-IN" dirty="0" smtClean="0">
                <a:solidFill>
                  <a:srgbClr val="374151"/>
                </a:solidFill>
                <a:latin typeface="Söhne"/>
              </a:rPr>
              <a:t>Create </a:t>
            </a:r>
            <a:r>
              <a:rPr lang="en-IN" dirty="0" err="1" smtClean="0">
                <a:solidFill>
                  <a:srgbClr val="374151"/>
                </a:solidFill>
                <a:latin typeface="Söhne"/>
              </a:rPr>
              <a:t>arxiv</a:t>
            </a:r>
            <a:r>
              <a:rPr lang="en-IN" dirty="0" smtClean="0">
                <a:solidFill>
                  <a:srgbClr val="374151"/>
                </a:solidFill>
                <a:latin typeface="Söhne"/>
              </a:rPr>
              <a:t> client to download research paper</a:t>
            </a:r>
            <a:endParaRPr lang="en-IN" b="0" i="0" dirty="0" smtClean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IN" dirty="0" smtClean="0">
                <a:solidFill>
                  <a:srgbClr val="374151"/>
                </a:solidFill>
                <a:latin typeface="Söhne"/>
              </a:rPr>
              <a:t>2. Split and embed the papers into vector </a:t>
            </a:r>
            <a:r>
              <a:rPr lang="en-IN" dirty="0" err="1" smtClean="0">
                <a:solidFill>
                  <a:srgbClr val="374151"/>
                </a:solidFill>
                <a:latin typeface="Söhne"/>
              </a:rPr>
              <a:t>db</a:t>
            </a:r>
            <a:endParaRPr lang="en-IN" dirty="0" smtClean="0">
              <a:solidFill>
                <a:srgbClr val="374151"/>
              </a:solidFill>
              <a:latin typeface="Söhne"/>
            </a:endParaRPr>
          </a:p>
          <a:p>
            <a:r>
              <a:rPr lang="en-IN" dirty="0" smtClean="0">
                <a:solidFill>
                  <a:srgbClr val="374151"/>
                </a:solidFill>
                <a:latin typeface="Söhne"/>
              </a:rPr>
              <a:t>3.Create an chain</a:t>
            </a:r>
          </a:p>
          <a:p>
            <a:r>
              <a:rPr lang="en-IN" dirty="0" smtClean="0">
                <a:solidFill>
                  <a:srgbClr val="374151"/>
                </a:solidFill>
                <a:latin typeface="Söhne"/>
              </a:rPr>
              <a:t>3.Generate and validate response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</a:t>
            </a:r>
            <a:r>
              <a:rPr lang="en-IN"/>
              <a:t>://</a:t>
            </a:r>
            <a:r>
              <a:rPr lang="en-IN" smtClean="0"/>
              <a:t>github.com/ronidas39/LLMtutorial/tree/main/tutorial41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99012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2236</TotalTime>
  <Words>51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Langchain complete tutorial for beginners</vt:lpstr>
      <vt:lpstr>What we will do  </vt:lpstr>
      <vt:lpstr>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78</cp:revision>
  <dcterms:created xsi:type="dcterms:W3CDTF">2023-10-15T17:24:57Z</dcterms:created>
  <dcterms:modified xsi:type="dcterms:W3CDTF">2024-02-17T09:00:04Z</dcterms:modified>
</cp:coreProperties>
</file>